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8" r:id="rId2"/>
    <p:sldId id="263" r:id="rId3"/>
    <p:sldId id="259" r:id="rId4"/>
    <p:sldId id="269" r:id="rId5"/>
    <p:sldId id="270" r:id="rId6"/>
    <p:sldId id="262" r:id="rId7"/>
    <p:sldId id="274" r:id="rId8"/>
    <p:sldId id="266" r:id="rId9"/>
    <p:sldId id="265" r:id="rId10"/>
    <p:sldId id="264" r:id="rId11"/>
    <p:sldId id="267" r:id="rId12"/>
    <p:sldId id="275" r:id="rId13"/>
    <p:sldId id="268" r:id="rId14"/>
    <p:sldId id="271" r:id="rId15"/>
    <p:sldId id="273" r:id="rId16"/>
  </p:sldIdLst>
  <p:sldSz cx="9144000" cy="5143500" type="screen16x9"/>
  <p:notesSz cx="9144000" cy="6858000"/>
  <p:embeddedFontLst>
    <p:embeddedFont>
      <p:font typeface="Arial Narrow" panose="020B0606020202030204" pitchFamily="3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mone.albero29@libero.it" initials="s" lastIdx="1" clrIdx="0">
    <p:extLst>
      <p:ext uri="{19B8F6BF-5375-455C-9EA6-DF929625EA0E}">
        <p15:presenceInfo xmlns:p15="http://schemas.microsoft.com/office/powerpoint/2012/main" userId="abbb186213b4837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91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explosion val="11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3DC-43C3-8EB1-616298E31FE6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F3DC-43C3-8EB1-616298E31FE6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3DC-43C3-8EB1-616298E31FE6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F3DC-43C3-8EB1-616298E31FE6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F3DC-43C3-8EB1-616298E31FE6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F3DC-43C3-8EB1-616298E31FE6}"/>
                </c:ext>
              </c:extLst>
            </c:dLbl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Foglio1!$A$2:$A$4</c:f>
              <c:strCache>
                <c:ptCount val="3"/>
                <c:pt idx="0">
                  <c:v>Casa</c:v>
                </c:pt>
                <c:pt idx="1">
                  <c:v>Spostamenti</c:v>
                </c:pt>
                <c:pt idx="2">
                  <c:v>Locali pubblici</c:v>
                </c:pt>
              </c:strCache>
            </c:strRef>
          </c:cat>
          <c:val>
            <c:numRef>
              <c:f>Foglio1!$B$2:$B$4</c:f>
              <c:numCache>
                <c:formatCode>General</c:formatCode>
                <c:ptCount val="3"/>
                <c:pt idx="0">
                  <c:v>50.3</c:v>
                </c:pt>
                <c:pt idx="1">
                  <c:v>32.700000000000003</c:v>
                </c:pt>
                <c:pt idx="2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3DC-43C3-8EB1-616298E31FE6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E1C4-4892-8EB3-2385C729463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1C4-4892-8EB3-2385C729463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E1C4-4892-8EB3-2385C729463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E1C4-4892-8EB3-2385C7294630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E1C4-4892-8EB3-2385C7294630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E1C4-4892-8EB3-2385C7294630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4-E1C4-4892-8EB3-2385C7294630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E1C4-4892-8EB3-2385C7294630}"/>
                </c:ext>
              </c:extLst>
            </c:dLbl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Foglio1!$A$2:$A$5</c:f>
              <c:strCache>
                <c:ptCount val="4"/>
                <c:pt idx="0">
                  <c:v>prodotto</c:v>
                </c:pt>
                <c:pt idx="1">
                  <c:v>mano d'opera</c:v>
                </c:pt>
                <c:pt idx="2">
                  <c:v>macchinari</c:v>
                </c:pt>
                <c:pt idx="3">
                  <c:v>marketing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76.3</c:v>
                </c:pt>
                <c:pt idx="1">
                  <c:v>8.8000000000000007</c:v>
                </c:pt>
                <c:pt idx="2">
                  <c:v>8.8000000000000007</c:v>
                </c:pt>
                <c:pt idx="3">
                  <c:v>6.4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C4-4892-8EB3-2385C7294630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E60FAC-1063-49C2-B092-918D68C8455D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2CAD082-7AB9-44DF-8A34-06F08DE6CD9C}">
      <dgm:prSet phldrT="[Testo]"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000" b="1" dirty="0" err="1">
              <a:solidFill>
                <a:schemeClr val="tx1"/>
              </a:solidFill>
              <a:latin typeface="Arial Narrow"/>
              <a:ea typeface="Arial Narrow"/>
              <a:cs typeface="Arial Narrow"/>
              <a:sym typeface="Arial Narrow"/>
            </a:rPr>
            <a:t>Gestione</a:t>
          </a:r>
          <a:endParaRPr lang="it-IT" sz="2000" dirty="0">
            <a:solidFill>
              <a:schemeClr val="tx1"/>
            </a:solidFill>
          </a:endParaRPr>
        </a:p>
      </dgm:t>
    </dgm:pt>
    <dgm:pt modelId="{175B7728-F894-4982-8D88-A84ECD1F0DE8}" type="parTrans" cxnId="{315B8E2C-21FF-4421-963A-F34C30E5049D}">
      <dgm:prSet/>
      <dgm:spPr/>
      <dgm:t>
        <a:bodyPr/>
        <a:lstStyle/>
        <a:p>
          <a:endParaRPr lang="it-IT"/>
        </a:p>
      </dgm:t>
    </dgm:pt>
    <dgm:pt modelId="{7642165C-FE77-42C9-A255-9C2B31ACE907}" type="sibTrans" cxnId="{315B8E2C-21FF-4421-963A-F34C30E5049D}">
      <dgm:prSet/>
      <dgm:spPr/>
      <dgm:t>
        <a:bodyPr/>
        <a:lstStyle/>
        <a:p>
          <a:endParaRPr lang="it-IT"/>
        </a:p>
      </dgm:t>
    </dgm:pt>
    <dgm:pt modelId="{44F78CAF-C242-4232-9C1E-BD2FEFA591B6}">
      <dgm:prSet phldrT="[Testo]"/>
      <dgm:spPr/>
      <dgm:t>
        <a:bodyPr/>
        <a:lstStyle/>
        <a:p>
          <a:r>
            <a:rPr lang="en-US" b="1" dirty="0" err="1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Musica</a:t>
          </a:r>
          <a:endParaRPr lang="it-IT" dirty="0"/>
        </a:p>
      </dgm:t>
    </dgm:pt>
    <dgm:pt modelId="{DD963005-0A0D-4938-95E6-AF6B070CFFA4}" type="parTrans" cxnId="{35AAB2E1-477B-448A-8CFC-C48AB9314775}">
      <dgm:prSet/>
      <dgm:spPr/>
      <dgm:t>
        <a:bodyPr/>
        <a:lstStyle/>
        <a:p>
          <a:endParaRPr lang="it-IT"/>
        </a:p>
      </dgm:t>
    </dgm:pt>
    <dgm:pt modelId="{410CB424-090C-4C86-AF19-A9CA34874E4E}" type="sibTrans" cxnId="{35AAB2E1-477B-448A-8CFC-C48AB9314775}">
      <dgm:prSet/>
      <dgm:spPr/>
      <dgm:t>
        <a:bodyPr/>
        <a:lstStyle/>
        <a:p>
          <a:endParaRPr lang="it-IT"/>
        </a:p>
      </dgm:t>
    </dgm:pt>
    <dgm:pt modelId="{F9B85FF6-B9C7-40F8-916E-3E44FCF18DF1}">
      <dgm:prSet phldrT="[Testo]"/>
      <dgm:spPr/>
      <dgm:t>
        <a:bodyPr/>
        <a:lstStyle/>
        <a:p>
          <a:r>
            <a:rPr lang="en-US" b="1" dirty="0" err="1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Illuminazione</a:t>
          </a:r>
          <a:endParaRPr lang="it-IT" dirty="0"/>
        </a:p>
      </dgm:t>
    </dgm:pt>
    <dgm:pt modelId="{FB5960D0-64A2-435B-BE12-AA78792430BE}" type="parTrans" cxnId="{169EECCF-83B5-403A-A280-B9E10604FF69}">
      <dgm:prSet/>
      <dgm:spPr/>
      <dgm:t>
        <a:bodyPr/>
        <a:lstStyle/>
        <a:p>
          <a:endParaRPr lang="it-IT"/>
        </a:p>
      </dgm:t>
    </dgm:pt>
    <dgm:pt modelId="{287AC22E-2AE1-48CA-8F12-A55404C2A324}" type="sibTrans" cxnId="{169EECCF-83B5-403A-A280-B9E10604FF69}">
      <dgm:prSet/>
      <dgm:spPr/>
      <dgm:t>
        <a:bodyPr/>
        <a:lstStyle/>
        <a:p>
          <a:endParaRPr lang="it-IT"/>
        </a:p>
      </dgm:t>
    </dgm:pt>
    <dgm:pt modelId="{CB435DE0-6842-40E5-8922-D73C5A31D60D}">
      <dgm:prSet phldrT="[Testo]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Arial Narrow"/>
              <a:ea typeface="Arial Narrow"/>
              <a:cs typeface="Arial Narrow"/>
              <a:sym typeface="Arial Narrow"/>
            </a:rPr>
            <a:t>Sistema di </a:t>
          </a:r>
          <a:r>
            <a:rPr lang="en-US" b="1" dirty="0" err="1">
              <a:solidFill>
                <a:schemeClr val="tx1"/>
              </a:solidFill>
              <a:latin typeface="Arial Narrow"/>
              <a:ea typeface="Arial Narrow"/>
              <a:cs typeface="Arial Narrow"/>
              <a:sym typeface="Arial Narrow"/>
            </a:rPr>
            <a:t>movimenti</a:t>
          </a:r>
          <a:r>
            <a:rPr lang="en-US" b="1" dirty="0">
              <a:solidFill>
                <a:schemeClr val="tx1"/>
              </a:solidFill>
              <a:latin typeface="Arial Narrow"/>
              <a:ea typeface="Arial Narrow"/>
              <a:cs typeface="Arial Narrow"/>
              <a:sym typeface="Arial Narrow"/>
            </a:rPr>
            <a:t> </a:t>
          </a:r>
          <a:endParaRPr lang="it-IT" dirty="0">
            <a:solidFill>
              <a:schemeClr val="tx1"/>
            </a:solidFill>
          </a:endParaRPr>
        </a:p>
      </dgm:t>
    </dgm:pt>
    <dgm:pt modelId="{9923AC5E-2ABD-452A-A1B7-EAFD99F6F007}" type="parTrans" cxnId="{CA783E28-3B8F-49E6-B4D7-4E84136D0722}">
      <dgm:prSet/>
      <dgm:spPr/>
      <dgm:t>
        <a:bodyPr/>
        <a:lstStyle/>
        <a:p>
          <a:endParaRPr lang="it-IT"/>
        </a:p>
      </dgm:t>
    </dgm:pt>
    <dgm:pt modelId="{6FB3DD86-77D4-4679-8AA9-6F41F7F2A4CD}" type="sibTrans" cxnId="{CA783E28-3B8F-49E6-B4D7-4E84136D0722}">
      <dgm:prSet/>
      <dgm:spPr/>
      <dgm:t>
        <a:bodyPr/>
        <a:lstStyle/>
        <a:p>
          <a:endParaRPr lang="it-IT"/>
        </a:p>
      </dgm:t>
    </dgm:pt>
    <dgm:pt modelId="{B2BB5E08-4F75-40AB-88DC-B54592EA6116}">
      <dgm:prSet phldrT="[Testo]"/>
      <dgm:spPr/>
      <dgm:t>
        <a:bodyPr/>
        <a:lstStyle/>
        <a:p>
          <a:r>
            <a:rPr lang="en-US" b="1" dirty="0" err="1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Semplici</a:t>
          </a:r>
          <a:endParaRPr lang="it-IT" dirty="0"/>
        </a:p>
      </dgm:t>
    </dgm:pt>
    <dgm:pt modelId="{7DE74AE2-C6D3-400F-8B87-230B8EB06A61}" type="parTrans" cxnId="{6497E916-D710-4548-A27F-770949B431E5}">
      <dgm:prSet/>
      <dgm:spPr/>
      <dgm:t>
        <a:bodyPr/>
        <a:lstStyle/>
        <a:p>
          <a:endParaRPr lang="it-IT"/>
        </a:p>
      </dgm:t>
    </dgm:pt>
    <dgm:pt modelId="{4AD1FA2E-2289-45BB-8AC4-B9B816C1E3FD}" type="sibTrans" cxnId="{6497E916-D710-4548-A27F-770949B431E5}">
      <dgm:prSet/>
      <dgm:spPr/>
      <dgm:t>
        <a:bodyPr/>
        <a:lstStyle/>
        <a:p>
          <a:endParaRPr lang="it-IT"/>
        </a:p>
      </dgm:t>
    </dgm:pt>
    <dgm:pt modelId="{E773FF48-9110-4DF5-BD89-0548F2E2DE9D}">
      <dgm:prSet phldrT="[Testo]"/>
      <dgm:spPr/>
      <dgm:t>
        <a:bodyPr/>
        <a:lstStyle/>
        <a:p>
          <a:r>
            <a:rPr lang="en-US" b="1" dirty="0" err="1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Intuitivi</a:t>
          </a:r>
          <a:endParaRPr lang="it-IT" dirty="0"/>
        </a:p>
      </dgm:t>
    </dgm:pt>
    <dgm:pt modelId="{BCF579E6-72A7-4025-99C6-60B5A5B0BBCD}" type="parTrans" cxnId="{52278C84-9F74-41E8-9268-70E82C191E03}">
      <dgm:prSet/>
      <dgm:spPr/>
      <dgm:t>
        <a:bodyPr/>
        <a:lstStyle/>
        <a:p>
          <a:endParaRPr lang="it-IT"/>
        </a:p>
      </dgm:t>
    </dgm:pt>
    <dgm:pt modelId="{88C38ED4-BCF0-4D61-86BD-E241F9EFCF72}" type="sibTrans" cxnId="{52278C84-9F74-41E8-9268-70E82C191E03}">
      <dgm:prSet/>
      <dgm:spPr/>
      <dgm:t>
        <a:bodyPr/>
        <a:lstStyle/>
        <a:p>
          <a:endParaRPr lang="it-IT"/>
        </a:p>
      </dgm:t>
    </dgm:pt>
    <dgm:pt modelId="{03F1DC5D-96AE-49BF-A9A0-6253F8FC675E}">
      <dgm:prSet phldrT="[Testo]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it-IT" b="1" dirty="0">
              <a:solidFill>
                <a:schemeClr val="tx1"/>
              </a:solidFill>
              <a:latin typeface="Arial Narrow" panose="020B0606020202030204" pitchFamily="34" charset="0"/>
            </a:rPr>
            <a:t>Controllo</a:t>
          </a:r>
        </a:p>
      </dgm:t>
    </dgm:pt>
    <dgm:pt modelId="{3B43E333-A21B-4F42-AEAA-71D222D6EEA2}" type="parTrans" cxnId="{F89BF809-B714-4A75-8DC5-57327D663CE8}">
      <dgm:prSet/>
      <dgm:spPr/>
      <dgm:t>
        <a:bodyPr/>
        <a:lstStyle/>
        <a:p>
          <a:endParaRPr lang="it-IT"/>
        </a:p>
      </dgm:t>
    </dgm:pt>
    <dgm:pt modelId="{B6E97108-0187-4586-A5E5-FAE5AE1DEA97}" type="sibTrans" cxnId="{F89BF809-B714-4A75-8DC5-57327D663CE8}">
      <dgm:prSet/>
      <dgm:spPr/>
      <dgm:t>
        <a:bodyPr/>
        <a:lstStyle/>
        <a:p>
          <a:endParaRPr lang="it-IT"/>
        </a:p>
      </dgm:t>
    </dgm:pt>
    <dgm:pt modelId="{F56500BD-1CC8-4889-BF4F-3D0DBFE9E8F5}">
      <dgm:prSet phldrT="[Testo]"/>
      <dgm:spPr/>
      <dgm:t>
        <a:bodyPr/>
        <a:lstStyle/>
        <a:p>
          <a:r>
            <a:rPr lang="en-US" b="1" dirty="0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Via </a:t>
          </a:r>
          <a:r>
            <a:rPr lang="en-US" b="1" dirty="0" err="1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cavo</a:t>
          </a:r>
          <a:endParaRPr lang="it-IT" dirty="0"/>
        </a:p>
      </dgm:t>
    </dgm:pt>
    <dgm:pt modelId="{B0069641-21CB-4B93-A1F4-37F1B559B22A}" type="parTrans" cxnId="{79F55AA8-CC4C-4445-9EB6-E3F8EDB1E49E}">
      <dgm:prSet/>
      <dgm:spPr/>
      <dgm:t>
        <a:bodyPr/>
        <a:lstStyle/>
        <a:p>
          <a:endParaRPr lang="it-IT"/>
        </a:p>
      </dgm:t>
    </dgm:pt>
    <dgm:pt modelId="{81301F1D-88E3-4BB3-B7AF-4788523A43F9}" type="sibTrans" cxnId="{79F55AA8-CC4C-4445-9EB6-E3F8EDB1E49E}">
      <dgm:prSet/>
      <dgm:spPr/>
      <dgm:t>
        <a:bodyPr/>
        <a:lstStyle/>
        <a:p>
          <a:endParaRPr lang="it-IT"/>
        </a:p>
      </dgm:t>
    </dgm:pt>
    <dgm:pt modelId="{5C0C51A9-C92D-4885-BF55-4C2EF23986CB}">
      <dgm:prSet phldrT="[Testo]"/>
      <dgm:spPr/>
      <dgm:t>
        <a:bodyPr/>
        <a:lstStyle/>
        <a:p>
          <a:r>
            <a:rPr lang="en-US" b="1" dirty="0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Bluetooth</a:t>
          </a:r>
          <a:endParaRPr lang="it-IT" dirty="0"/>
        </a:p>
      </dgm:t>
    </dgm:pt>
    <dgm:pt modelId="{3BF2D788-B1F8-449B-BDA4-CE7A90774DBE}" type="parTrans" cxnId="{6E6FB301-0643-45BB-B32A-CCA96027020B}">
      <dgm:prSet/>
      <dgm:spPr/>
      <dgm:t>
        <a:bodyPr/>
        <a:lstStyle/>
        <a:p>
          <a:endParaRPr lang="it-IT"/>
        </a:p>
      </dgm:t>
    </dgm:pt>
    <dgm:pt modelId="{5453CA88-3DBB-43A1-8BA3-E49286989E1E}" type="sibTrans" cxnId="{6E6FB301-0643-45BB-B32A-CCA96027020B}">
      <dgm:prSet/>
      <dgm:spPr/>
      <dgm:t>
        <a:bodyPr/>
        <a:lstStyle/>
        <a:p>
          <a:endParaRPr lang="it-IT"/>
        </a:p>
      </dgm:t>
    </dgm:pt>
    <dgm:pt modelId="{76A6051F-2D68-4A03-9403-6558C9F22137}" type="pres">
      <dgm:prSet presAssocID="{2FE60FAC-1063-49C2-B092-918D68C8455D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B8A92CC1-144C-457D-8E3D-7FD6B679E302}" type="pres">
      <dgm:prSet presAssocID="{2FE60FAC-1063-49C2-B092-918D68C8455D}" presName="cycle" presStyleCnt="0"/>
      <dgm:spPr/>
    </dgm:pt>
    <dgm:pt modelId="{A7462944-AC24-49E2-A2E0-1683570B42DF}" type="pres">
      <dgm:prSet presAssocID="{2FE60FAC-1063-49C2-B092-918D68C8455D}" presName="centerShape" presStyleCnt="0"/>
      <dgm:spPr/>
    </dgm:pt>
    <dgm:pt modelId="{A812598A-0D51-4DD5-8DF3-D86EE0A44E4A}" type="pres">
      <dgm:prSet presAssocID="{2FE60FAC-1063-49C2-B092-918D68C8455D}" presName="connSite" presStyleLbl="node1" presStyleIdx="0" presStyleCnt="4"/>
      <dgm:spPr/>
    </dgm:pt>
    <dgm:pt modelId="{15FB692F-9CBA-4EAF-A1C8-2EBB4FBCE115}" type="pres">
      <dgm:prSet presAssocID="{2FE60FAC-1063-49C2-B092-918D68C8455D}" presName="visible" presStyleLbl="node1" presStyleIdx="0" presStyleCnt="4" custScaleX="140725" custScaleY="133265" custLinFactNeighborX="-12544" custLinFactNeighborY="3398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blipFill dpi="0" rotWithShape="1">
          <a:blip xmlns:r="http://schemas.openxmlformats.org/officeDocument/2006/relationships" r:embed="rId1"/>
          <a:srcRect/>
          <a:stretch>
            <a:fillRect l="-32580" r="-19540" b="-1992"/>
          </a:stretch>
        </a:blipFill>
      </dgm:spPr>
    </dgm:pt>
    <dgm:pt modelId="{D608652B-61C9-4979-8C5D-22A5A944C447}" type="pres">
      <dgm:prSet presAssocID="{175B7728-F894-4982-8D88-A84ECD1F0DE8}" presName="Name25" presStyleLbl="parChTrans1D1" presStyleIdx="0" presStyleCnt="3"/>
      <dgm:spPr/>
    </dgm:pt>
    <dgm:pt modelId="{0EDE0BA2-2529-467B-84E0-9579CB79A878}" type="pres">
      <dgm:prSet presAssocID="{42CAD082-7AB9-44DF-8A34-06F08DE6CD9C}" presName="node" presStyleCnt="0"/>
      <dgm:spPr/>
    </dgm:pt>
    <dgm:pt modelId="{C66EEFE4-68C4-4A62-A8F6-A86547602123}" type="pres">
      <dgm:prSet presAssocID="{42CAD082-7AB9-44DF-8A34-06F08DE6CD9C}" presName="parentNode" presStyleLbl="node1" presStyleIdx="1" presStyleCnt="4">
        <dgm:presLayoutVars>
          <dgm:chMax val="1"/>
          <dgm:bulletEnabled val="1"/>
        </dgm:presLayoutVars>
      </dgm:prSet>
      <dgm:spPr/>
    </dgm:pt>
    <dgm:pt modelId="{25A643BA-B594-4E27-B362-6BD41974FCB7}" type="pres">
      <dgm:prSet presAssocID="{42CAD082-7AB9-44DF-8A34-06F08DE6CD9C}" presName="childNode" presStyleLbl="revTx" presStyleIdx="0" presStyleCnt="3">
        <dgm:presLayoutVars>
          <dgm:bulletEnabled val="1"/>
        </dgm:presLayoutVars>
      </dgm:prSet>
      <dgm:spPr/>
    </dgm:pt>
    <dgm:pt modelId="{9FEFB4FD-B85C-4862-9743-EAD94024AC78}" type="pres">
      <dgm:prSet presAssocID="{9923AC5E-2ABD-452A-A1B7-EAFD99F6F007}" presName="Name25" presStyleLbl="parChTrans1D1" presStyleIdx="1" presStyleCnt="3"/>
      <dgm:spPr/>
    </dgm:pt>
    <dgm:pt modelId="{B68F1105-D61D-4CDD-BA2D-8C25E9C0D8A1}" type="pres">
      <dgm:prSet presAssocID="{CB435DE0-6842-40E5-8922-D73C5A31D60D}" presName="node" presStyleCnt="0"/>
      <dgm:spPr/>
    </dgm:pt>
    <dgm:pt modelId="{C09917ED-04D6-4553-8514-96216E482158}" type="pres">
      <dgm:prSet presAssocID="{CB435DE0-6842-40E5-8922-D73C5A31D60D}" presName="parentNode" presStyleLbl="node1" presStyleIdx="2" presStyleCnt="4">
        <dgm:presLayoutVars>
          <dgm:chMax val="1"/>
          <dgm:bulletEnabled val="1"/>
        </dgm:presLayoutVars>
      </dgm:prSet>
      <dgm:spPr/>
    </dgm:pt>
    <dgm:pt modelId="{1DDA6315-1632-40B7-8EBE-BB7345E8BD10}" type="pres">
      <dgm:prSet presAssocID="{CB435DE0-6842-40E5-8922-D73C5A31D60D}" presName="childNode" presStyleLbl="revTx" presStyleIdx="1" presStyleCnt="3">
        <dgm:presLayoutVars>
          <dgm:bulletEnabled val="1"/>
        </dgm:presLayoutVars>
      </dgm:prSet>
      <dgm:spPr/>
    </dgm:pt>
    <dgm:pt modelId="{E48FE242-5CE6-4288-866D-CFA8E665FD3C}" type="pres">
      <dgm:prSet presAssocID="{3B43E333-A21B-4F42-AEAA-71D222D6EEA2}" presName="Name25" presStyleLbl="parChTrans1D1" presStyleIdx="2" presStyleCnt="3"/>
      <dgm:spPr/>
    </dgm:pt>
    <dgm:pt modelId="{BC9073D7-D818-4984-A95E-6A8A9B4B58D3}" type="pres">
      <dgm:prSet presAssocID="{03F1DC5D-96AE-49BF-A9A0-6253F8FC675E}" presName="node" presStyleCnt="0"/>
      <dgm:spPr/>
    </dgm:pt>
    <dgm:pt modelId="{3EB5EE48-D8FF-46A9-8168-91408C2FB5BC}" type="pres">
      <dgm:prSet presAssocID="{03F1DC5D-96AE-49BF-A9A0-6253F8FC675E}" presName="parentNode" presStyleLbl="node1" presStyleIdx="3" presStyleCnt="4">
        <dgm:presLayoutVars>
          <dgm:chMax val="1"/>
          <dgm:bulletEnabled val="1"/>
        </dgm:presLayoutVars>
      </dgm:prSet>
      <dgm:spPr/>
    </dgm:pt>
    <dgm:pt modelId="{0C405A7F-2F1B-4949-AE6B-30760D49F1F6}" type="pres">
      <dgm:prSet presAssocID="{03F1DC5D-96AE-49BF-A9A0-6253F8FC675E}" presName="childNode" presStyleLbl="revTx" presStyleIdx="2" presStyleCnt="3">
        <dgm:presLayoutVars>
          <dgm:bulletEnabled val="1"/>
        </dgm:presLayoutVars>
      </dgm:prSet>
      <dgm:spPr/>
    </dgm:pt>
  </dgm:ptLst>
  <dgm:cxnLst>
    <dgm:cxn modelId="{6E6FB301-0643-45BB-B32A-CCA96027020B}" srcId="{03F1DC5D-96AE-49BF-A9A0-6253F8FC675E}" destId="{5C0C51A9-C92D-4885-BF55-4C2EF23986CB}" srcOrd="1" destOrd="0" parTransId="{3BF2D788-B1F8-449B-BDA4-CE7A90774DBE}" sibTransId="{5453CA88-3DBB-43A1-8BA3-E49286989E1E}"/>
    <dgm:cxn modelId="{D8ED0002-F40A-4CE0-BEFB-19FAD22F2B60}" type="presOf" srcId="{9923AC5E-2ABD-452A-A1B7-EAFD99F6F007}" destId="{9FEFB4FD-B85C-4862-9743-EAD94024AC78}" srcOrd="0" destOrd="0" presId="urn:microsoft.com/office/officeart/2005/8/layout/radial2"/>
    <dgm:cxn modelId="{F89BF809-B714-4A75-8DC5-57327D663CE8}" srcId="{2FE60FAC-1063-49C2-B092-918D68C8455D}" destId="{03F1DC5D-96AE-49BF-A9A0-6253F8FC675E}" srcOrd="2" destOrd="0" parTransId="{3B43E333-A21B-4F42-AEAA-71D222D6EEA2}" sibTransId="{B6E97108-0187-4586-A5E5-FAE5AE1DEA97}"/>
    <dgm:cxn modelId="{6497E916-D710-4548-A27F-770949B431E5}" srcId="{CB435DE0-6842-40E5-8922-D73C5A31D60D}" destId="{B2BB5E08-4F75-40AB-88DC-B54592EA6116}" srcOrd="0" destOrd="0" parTransId="{7DE74AE2-C6D3-400F-8B87-230B8EB06A61}" sibTransId="{4AD1FA2E-2289-45BB-8AC4-B9B816C1E3FD}"/>
    <dgm:cxn modelId="{CA783E28-3B8F-49E6-B4D7-4E84136D0722}" srcId="{2FE60FAC-1063-49C2-B092-918D68C8455D}" destId="{CB435DE0-6842-40E5-8922-D73C5A31D60D}" srcOrd="1" destOrd="0" parTransId="{9923AC5E-2ABD-452A-A1B7-EAFD99F6F007}" sibTransId="{6FB3DD86-77D4-4679-8AA9-6F41F7F2A4CD}"/>
    <dgm:cxn modelId="{315B8E2C-21FF-4421-963A-F34C30E5049D}" srcId="{2FE60FAC-1063-49C2-B092-918D68C8455D}" destId="{42CAD082-7AB9-44DF-8A34-06F08DE6CD9C}" srcOrd="0" destOrd="0" parTransId="{175B7728-F894-4982-8D88-A84ECD1F0DE8}" sibTransId="{7642165C-FE77-42C9-A255-9C2B31ACE907}"/>
    <dgm:cxn modelId="{17308735-7E16-4B0A-B309-2F8E60FB6C51}" type="presOf" srcId="{42CAD082-7AB9-44DF-8A34-06F08DE6CD9C}" destId="{C66EEFE4-68C4-4A62-A8F6-A86547602123}" srcOrd="0" destOrd="0" presId="urn:microsoft.com/office/officeart/2005/8/layout/radial2"/>
    <dgm:cxn modelId="{03200C45-D6BD-461D-A31F-34B142E08FBC}" type="presOf" srcId="{F56500BD-1CC8-4889-BF4F-3D0DBFE9E8F5}" destId="{0C405A7F-2F1B-4949-AE6B-30760D49F1F6}" srcOrd="0" destOrd="0" presId="urn:microsoft.com/office/officeart/2005/8/layout/radial2"/>
    <dgm:cxn modelId="{68DEC54B-AA7A-4FBD-BD24-BAF01C800410}" type="presOf" srcId="{E773FF48-9110-4DF5-BD89-0548F2E2DE9D}" destId="{1DDA6315-1632-40B7-8EBE-BB7345E8BD10}" srcOrd="0" destOrd="1" presId="urn:microsoft.com/office/officeart/2005/8/layout/radial2"/>
    <dgm:cxn modelId="{2DE12D6F-F09F-41F7-A909-FE68A7C2B29F}" type="presOf" srcId="{5C0C51A9-C92D-4885-BF55-4C2EF23986CB}" destId="{0C405A7F-2F1B-4949-AE6B-30760D49F1F6}" srcOrd="0" destOrd="1" presId="urn:microsoft.com/office/officeart/2005/8/layout/radial2"/>
    <dgm:cxn modelId="{52278C84-9F74-41E8-9268-70E82C191E03}" srcId="{CB435DE0-6842-40E5-8922-D73C5A31D60D}" destId="{E773FF48-9110-4DF5-BD89-0548F2E2DE9D}" srcOrd="1" destOrd="0" parTransId="{BCF579E6-72A7-4025-99C6-60B5A5B0BBCD}" sibTransId="{88C38ED4-BCF0-4D61-86BD-E241F9EFCF72}"/>
    <dgm:cxn modelId="{A0628398-DD9A-4C1E-8353-C2CA2F58C9BB}" type="presOf" srcId="{F9B85FF6-B9C7-40F8-916E-3E44FCF18DF1}" destId="{25A643BA-B594-4E27-B362-6BD41974FCB7}" srcOrd="0" destOrd="1" presId="urn:microsoft.com/office/officeart/2005/8/layout/radial2"/>
    <dgm:cxn modelId="{A610BA9C-06C3-41D5-BE0D-D1BAC3E44E54}" type="presOf" srcId="{CB435DE0-6842-40E5-8922-D73C5A31D60D}" destId="{C09917ED-04D6-4553-8514-96216E482158}" srcOrd="0" destOrd="0" presId="urn:microsoft.com/office/officeart/2005/8/layout/radial2"/>
    <dgm:cxn modelId="{4D38CB9E-BFFF-454C-A9FD-1D6F18218D68}" type="presOf" srcId="{44F78CAF-C242-4232-9C1E-BD2FEFA591B6}" destId="{25A643BA-B594-4E27-B362-6BD41974FCB7}" srcOrd="0" destOrd="0" presId="urn:microsoft.com/office/officeart/2005/8/layout/radial2"/>
    <dgm:cxn modelId="{79F55AA8-CC4C-4445-9EB6-E3F8EDB1E49E}" srcId="{03F1DC5D-96AE-49BF-A9A0-6253F8FC675E}" destId="{F56500BD-1CC8-4889-BF4F-3D0DBFE9E8F5}" srcOrd="0" destOrd="0" parTransId="{B0069641-21CB-4B93-A1F4-37F1B559B22A}" sibTransId="{81301F1D-88E3-4BB3-B7AF-4788523A43F9}"/>
    <dgm:cxn modelId="{979B1DC9-AB65-4113-8299-4697A8E20EE9}" type="presOf" srcId="{3B43E333-A21B-4F42-AEAA-71D222D6EEA2}" destId="{E48FE242-5CE6-4288-866D-CFA8E665FD3C}" srcOrd="0" destOrd="0" presId="urn:microsoft.com/office/officeart/2005/8/layout/radial2"/>
    <dgm:cxn modelId="{136B96CF-5EA7-417E-B6A0-0F487B6AC6A3}" type="presOf" srcId="{03F1DC5D-96AE-49BF-A9A0-6253F8FC675E}" destId="{3EB5EE48-D8FF-46A9-8168-91408C2FB5BC}" srcOrd="0" destOrd="0" presId="urn:microsoft.com/office/officeart/2005/8/layout/radial2"/>
    <dgm:cxn modelId="{169EECCF-83B5-403A-A280-B9E10604FF69}" srcId="{42CAD082-7AB9-44DF-8A34-06F08DE6CD9C}" destId="{F9B85FF6-B9C7-40F8-916E-3E44FCF18DF1}" srcOrd="1" destOrd="0" parTransId="{FB5960D0-64A2-435B-BE12-AA78792430BE}" sibTransId="{287AC22E-2AE1-48CA-8F12-A55404C2A324}"/>
    <dgm:cxn modelId="{35AAB2E1-477B-448A-8CFC-C48AB9314775}" srcId="{42CAD082-7AB9-44DF-8A34-06F08DE6CD9C}" destId="{44F78CAF-C242-4232-9C1E-BD2FEFA591B6}" srcOrd="0" destOrd="0" parTransId="{DD963005-0A0D-4938-95E6-AF6B070CFFA4}" sibTransId="{410CB424-090C-4C86-AF19-A9CA34874E4E}"/>
    <dgm:cxn modelId="{0AC81EE5-59A1-41D0-AC79-6E5E3C7671CA}" type="presOf" srcId="{175B7728-F894-4982-8D88-A84ECD1F0DE8}" destId="{D608652B-61C9-4979-8C5D-22A5A944C447}" srcOrd="0" destOrd="0" presId="urn:microsoft.com/office/officeart/2005/8/layout/radial2"/>
    <dgm:cxn modelId="{1325CBFA-6EA3-42C5-BD0F-4E639DC57997}" type="presOf" srcId="{B2BB5E08-4F75-40AB-88DC-B54592EA6116}" destId="{1DDA6315-1632-40B7-8EBE-BB7345E8BD10}" srcOrd="0" destOrd="0" presId="urn:microsoft.com/office/officeart/2005/8/layout/radial2"/>
    <dgm:cxn modelId="{A7AE68FB-4E12-421A-9AC8-344A747C992E}" type="presOf" srcId="{2FE60FAC-1063-49C2-B092-918D68C8455D}" destId="{76A6051F-2D68-4A03-9403-6558C9F22137}" srcOrd="0" destOrd="0" presId="urn:microsoft.com/office/officeart/2005/8/layout/radial2"/>
    <dgm:cxn modelId="{7EE9DC0B-22BD-4FD5-AAA9-2F0E5A57B9EF}" type="presParOf" srcId="{76A6051F-2D68-4A03-9403-6558C9F22137}" destId="{B8A92CC1-144C-457D-8E3D-7FD6B679E302}" srcOrd="0" destOrd="0" presId="urn:microsoft.com/office/officeart/2005/8/layout/radial2"/>
    <dgm:cxn modelId="{580857BF-70EC-46A4-A792-939AE82B8264}" type="presParOf" srcId="{B8A92CC1-144C-457D-8E3D-7FD6B679E302}" destId="{A7462944-AC24-49E2-A2E0-1683570B42DF}" srcOrd="0" destOrd="0" presId="urn:microsoft.com/office/officeart/2005/8/layout/radial2"/>
    <dgm:cxn modelId="{E473B43E-3AAC-4A14-ABDA-795B79CE1DF5}" type="presParOf" srcId="{A7462944-AC24-49E2-A2E0-1683570B42DF}" destId="{A812598A-0D51-4DD5-8DF3-D86EE0A44E4A}" srcOrd="0" destOrd="0" presId="urn:microsoft.com/office/officeart/2005/8/layout/radial2"/>
    <dgm:cxn modelId="{F3C90BAA-985B-4D24-BE6A-128068FBD8C6}" type="presParOf" srcId="{A7462944-AC24-49E2-A2E0-1683570B42DF}" destId="{15FB692F-9CBA-4EAF-A1C8-2EBB4FBCE115}" srcOrd="1" destOrd="0" presId="urn:microsoft.com/office/officeart/2005/8/layout/radial2"/>
    <dgm:cxn modelId="{EFBF102A-FE7B-4AEC-A2FC-B787AD99145F}" type="presParOf" srcId="{B8A92CC1-144C-457D-8E3D-7FD6B679E302}" destId="{D608652B-61C9-4979-8C5D-22A5A944C447}" srcOrd="1" destOrd="0" presId="urn:microsoft.com/office/officeart/2005/8/layout/radial2"/>
    <dgm:cxn modelId="{6F375318-E209-4D0F-A8F9-F6092EB4B333}" type="presParOf" srcId="{B8A92CC1-144C-457D-8E3D-7FD6B679E302}" destId="{0EDE0BA2-2529-467B-84E0-9579CB79A878}" srcOrd="2" destOrd="0" presId="urn:microsoft.com/office/officeart/2005/8/layout/radial2"/>
    <dgm:cxn modelId="{47DD2CE0-176A-43A1-8A30-FE3411270604}" type="presParOf" srcId="{0EDE0BA2-2529-467B-84E0-9579CB79A878}" destId="{C66EEFE4-68C4-4A62-A8F6-A86547602123}" srcOrd="0" destOrd="0" presId="urn:microsoft.com/office/officeart/2005/8/layout/radial2"/>
    <dgm:cxn modelId="{7B3A4294-EF46-4B72-9373-7347A40F6A87}" type="presParOf" srcId="{0EDE0BA2-2529-467B-84E0-9579CB79A878}" destId="{25A643BA-B594-4E27-B362-6BD41974FCB7}" srcOrd="1" destOrd="0" presId="urn:microsoft.com/office/officeart/2005/8/layout/radial2"/>
    <dgm:cxn modelId="{46A717ED-ED27-4597-ADC0-11CED9993690}" type="presParOf" srcId="{B8A92CC1-144C-457D-8E3D-7FD6B679E302}" destId="{9FEFB4FD-B85C-4862-9743-EAD94024AC78}" srcOrd="3" destOrd="0" presId="urn:microsoft.com/office/officeart/2005/8/layout/radial2"/>
    <dgm:cxn modelId="{05AC210F-C9A7-494E-8C91-52EFC509E5E9}" type="presParOf" srcId="{B8A92CC1-144C-457D-8E3D-7FD6B679E302}" destId="{B68F1105-D61D-4CDD-BA2D-8C25E9C0D8A1}" srcOrd="4" destOrd="0" presId="urn:microsoft.com/office/officeart/2005/8/layout/radial2"/>
    <dgm:cxn modelId="{D0B904CF-3EF4-409D-A63C-AB39C9629DA5}" type="presParOf" srcId="{B68F1105-D61D-4CDD-BA2D-8C25E9C0D8A1}" destId="{C09917ED-04D6-4553-8514-96216E482158}" srcOrd="0" destOrd="0" presId="urn:microsoft.com/office/officeart/2005/8/layout/radial2"/>
    <dgm:cxn modelId="{E47AEB6B-F514-4D17-8D22-3C6CF6E67854}" type="presParOf" srcId="{B68F1105-D61D-4CDD-BA2D-8C25E9C0D8A1}" destId="{1DDA6315-1632-40B7-8EBE-BB7345E8BD10}" srcOrd="1" destOrd="0" presId="urn:microsoft.com/office/officeart/2005/8/layout/radial2"/>
    <dgm:cxn modelId="{1673FB9C-C13E-42AF-942E-E788D8E3DDBB}" type="presParOf" srcId="{B8A92CC1-144C-457D-8E3D-7FD6B679E302}" destId="{E48FE242-5CE6-4288-866D-CFA8E665FD3C}" srcOrd="5" destOrd="0" presId="urn:microsoft.com/office/officeart/2005/8/layout/radial2"/>
    <dgm:cxn modelId="{2C12D7BA-1E47-46E8-8306-158287FBCAD4}" type="presParOf" srcId="{B8A92CC1-144C-457D-8E3D-7FD6B679E302}" destId="{BC9073D7-D818-4984-A95E-6A8A9B4B58D3}" srcOrd="6" destOrd="0" presId="urn:microsoft.com/office/officeart/2005/8/layout/radial2"/>
    <dgm:cxn modelId="{841C8553-8F03-45DD-9695-37D07FE758B7}" type="presParOf" srcId="{BC9073D7-D818-4984-A95E-6A8A9B4B58D3}" destId="{3EB5EE48-D8FF-46A9-8168-91408C2FB5BC}" srcOrd="0" destOrd="0" presId="urn:microsoft.com/office/officeart/2005/8/layout/radial2"/>
    <dgm:cxn modelId="{73BDCBC9-98CE-4967-9B62-57E52AB2D9FE}" type="presParOf" srcId="{BC9073D7-D818-4984-A95E-6A8A9B4B58D3}" destId="{0C405A7F-2F1B-4949-AE6B-30760D49F1F6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980243E-5A40-4A59-914D-244598F2003C}" type="doc">
      <dgm:prSet loTypeId="urn:microsoft.com/office/officeart/2005/8/layout/hierarchy4" loCatId="list" qsTypeId="urn:microsoft.com/office/officeart/2005/8/quickstyle/simple1" qsCatId="simple" csTypeId="urn:microsoft.com/office/officeart/2005/8/colors/accent5_5" csCatId="accent5" phldr="1"/>
      <dgm:spPr/>
      <dgm:t>
        <a:bodyPr/>
        <a:lstStyle/>
        <a:p>
          <a:endParaRPr lang="it-IT"/>
        </a:p>
      </dgm:t>
    </dgm:pt>
    <dgm:pt modelId="{B194F35F-4A1B-4C04-999B-147DE3BFB056}">
      <dgm:prSet phldrT="[Testo]"/>
      <dgm:spPr>
        <a:solidFill>
          <a:schemeClr val="bg1">
            <a:alpha val="80000"/>
          </a:schemeClr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</a:rPr>
            <a:t>Appassionati di </a:t>
          </a:r>
        </a:p>
        <a:p>
          <a:r>
            <a:rPr lang="it-IT" dirty="0">
              <a:solidFill>
                <a:schemeClr val="tx1"/>
              </a:solidFill>
            </a:rPr>
            <a:t>musica</a:t>
          </a:r>
        </a:p>
      </dgm:t>
    </dgm:pt>
    <dgm:pt modelId="{D2704965-70B7-4B04-B402-0AA4C98E2ECE}" type="parTrans" cxnId="{EC343528-B92D-4730-B677-FC4A4E8B60ED}">
      <dgm:prSet/>
      <dgm:spPr/>
      <dgm:t>
        <a:bodyPr/>
        <a:lstStyle/>
        <a:p>
          <a:endParaRPr lang="it-IT"/>
        </a:p>
      </dgm:t>
    </dgm:pt>
    <dgm:pt modelId="{557933C4-EB10-4897-92E2-A1D213DAECA4}" type="sibTrans" cxnId="{EC343528-B92D-4730-B677-FC4A4E8B60ED}">
      <dgm:prSet/>
      <dgm:spPr/>
      <dgm:t>
        <a:bodyPr/>
        <a:lstStyle/>
        <a:p>
          <a:endParaRPr lang="it-IT"/>
        </a:p>
      </dgm:t>
    </dgm:pt>
    <dgm:pt modelId="{4D6FE5E8-6935-4B40-9815-69B38337477D}">
      <dgm:prSet phldrT="[Testo]"/>
      <dgm:spPr>
        <a:solidFill>
          <a:schemeClr val="bg1">
            <a:alpha val="70000"/>
          </a:schemeClr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</a:rPr>
            <a:t>Amanti del</a:t>
          </a:r>
        </a:p>
        <a:p>
          <a:r>
            <a:rPr lang="it-IT" dirty="0">
              <a:solidFill>
                <a:schemeClr val="tx1"/>
              </a:solidFill>
            </a:rPr>
            <a:t>design</a:t>
          </a:r>
        </a:p>
      </dgm:t>
    </dgm:pt>
    <dgm:pt modelId="{B932DDF2-6588-4488-AA6E-0A8D065729E0}" type="parTrans" cxnId="{7AC11269-25F0-46CD-8F6C-E6B15E900062}">
      <dgm:prSet/>
      <dgm:spPr/>
      <dgm:t>
        <a:bodyPr/>
        <a:lstStyle/>
        <a:p>
          <a:endParaRPr lang="it-IT"/>
        </a:p>
      </dgm:t>
    </dgm:pt>
    <dgm:pt modelId="{E3DE1A3B-9881-4A09-97F5-AAFDEB7193DE}" type="sibTrans" cxnId="{7AC11269-25F0-46CD-8F6C-E6B15E900062}">
      <dgm:prSet/>
      <dgm:spPr/>
      <dgm:t>
        <a:bodyPr/>
        <a:lstStyle/>
        <a:p>
          <a:endParaRPr lang="it-IT"/>
        </a:p>
      </dgm:t>
    </dgm:pt>
    <dgm:pt modelId="{5286DE94-3994-481E-990E-C287BBCB3F68}">
      <dgm:prSet phldrT="[Testo]"/>
      <dgm:spPr>
        <a:solidFill>
          <a:schemeClr val="tx1">
            <a:alpha val="70000"/>
          </a:schemeClr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</a:rPr>
            <a:t>Maker</a:t>
          </a:r>
        </a:p>
      </dgm:t>
    </dgm:pt>
    <dgm:pt modelId="{B8B40D20-92E7-4EDF-BC3A-19670BC07ACF}" type="parTrans" cxnId="{2883B3AA-A1D5-4C10-A7B6-81F99FE6028F}">
      <dgm:prSet/>
      <dgm:spPr/>
      <dgm:t>
        <a:bodyPr/>
        <a:lstStyle/>
        <a:p>
          <a:endParaRPr lang="it-IT"/>
        </a:p>
      </dgm:t>
    </dgm:pt>
    <dgm:pt modelId="{7D6B695A-4F75-4FFF-A326-438147804F0D}" type="sibTrans" cxnId="{2883B3AA-A1D5-4C10-A7B6-81F99FE6028F}">
      <dgm:prSet/>
      <dgm:spPr/>
      <dgm:t>
        <a:bodyPr/>
        <a:lstStyle/>
        <a:p>
          <a:endParaRPr lang="it-IT"/>
        </a:p>
      </dgm:t>
    </dgm:pt>
    <dgm:pt modelId="{43F79745-6C0B-4BB0-8EFC-C187BAF8EA56}">
      <dgm:prSet phldrT="[Testo]"/>
      <dgm:spPr>
        <a:solidFill>
          <a:schemeClr val="bg1">
            <a:alpha val="70000"/>
          </a:schemeClr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</a:rPr>
            <a:t>Fanatici della tecnologia</a:t>
          </a:r>
        </a:p>
      </dgm:t>
    </dgm:pt>
    <dgm:pt modelId="{5E072A55-E8B0-41B4-93AD-A92A656C4721}" type="parTrans" cxnId="{164AC374-67F5-41E8-BB1C-335590CC3DDE}">
      <dgm:prSet/>
      <dgm:spPr/>
      <dgm:t>
        <a:bodyPr/>
        <a:lstStyle/>
        <a:p>
          <a:endParaRPr lang="it-IT"/>
        </a:p>
      </dgm:t>
    </dgm:pt>
    <dgm:pt modelId="{F55E6C0A-0B29-4B2A-A294-BAFB831D75CA}" type="sibTrans" cxnId="{164AC374-67F5-41E8-BB1C-335590CC3DDE}">
      <dgm:prSet/>
      <dgm:spPr/>
      <dgm:t>
        <a:bodyPr/>
        <a:lstStyle/>
        <a:p>
          <a:endParaRPr lang="it-IT"/>
        </a:p>
      </dgm:t>
    </dgm:pt>
    <dgm:pt modelId="{EDCA5AD1-6CB3-43D1-A4D6-63584DE77E03}">
      <dgm:prSet phldrT="[Testo]"/>
      <dgm:spPr>
        <a:solidFill>
          <a:schemeClr val="tx1">
            <a:alpha val="70000"/>
          </a:schemeClr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</a:rPr>
            <a:t>Curatore</a:t>
          </a:r>
        </a:p>
        <a:p>
          <a:r>
            <a:rPr lang="it-IT" dirty="0">
              <a:solidFill>
                <a:schemeClr val="bg1"/>
              </a:solidFill>
            </a:rPr>
            <a:t>D’arte</a:t>
          </a:r>
        </a:p>
      </dgm:t>
    </dgm:pt>
    <dgm:pt modelId="{F25815DF-6221-4D30-B22E-9CC7E783C6A2}" type="parTrans" cxnId="{24953D94-02E6-40A6-91B4-67BFFD9451D3}">
      <dgm:prSet/>
      <dgm:spPr/>
      <dgm:t>
        <a:bodyPr/>
        <a:lstStyle/>
        <a:p>
          <a:endParaRPr lang="it-IT"/>
        </a:p>
      </dgm:t>
    </dgm:pt>
    <dgm:pt modelId="{0E9DBC4E-ACCA-4B1D-AEA1-0593A5C8ADE1}" type="sibTrans" cxnId="{24953D94-02E6-40A6-91B4-67BFFD9451D3}">
      <dgm:prSet/>
      <dgm:spPr/>
      <dgm:t>
        <a:bodyPr/>
        <a:lstStyle/>
        <a:p>
          <a:endParaRPr lang="it-IT"/>
        </a:p>
      </dgm:t>
    </dgm:pt>
    <dgm:pt modelId="{E4BB2A62-E62B-459E-A04A-84D4AB1D9315}" type="pres">
      <dgm:prSet presAssocID="{3980243E-5A40-4A59-914D-244598F2003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5C17EE3-8701-40D1-8C52-7D8A2DB6260C}" type="pres">
      <dgm:prSet presAssocID="{B194F35F-4A1B-4C04-999B-147DE3BFB056}" presName="vertOne" presStyleCnt="0"/>
      <dgm:spPr/>
    </dgm:pt>
    <dgm:pt modelId="{D208681E-B767-48D2-A782-767A9ED6B064}" type="pres">
      <dgm:prSet presAssocID="{B194F35F-4A1B-4C04-999B-147DE3BFB056}" presName="txOne" presStyleLbl="node0" presStyleIdx="0" presStyleCnt="1">
        <dgm:presLayoutVars>
          <dgm:chPref val="3"/>
        </dgm:presLayoutVars>
      </dgm:prSet>
      <dgm:spPr/>
    </dgm:pt>
    <dgm:pt modelId="{4D60AA30-3687-4B22-9FBC-3C0364B01DEE}" type="pres">
      <dgm:prSet presAssocID="{B194F35F-4A1B-4C04-999B-147DE3BFB056}" presName="parTransOne" presStyleCnt="0"/>
      <dgm:spPr/>
    </dgm:pt>
    <dgm:pt modelId="{A9A324C2-8120-48DF-8E9B-2912F5C572A4}" type="pres">
      <dgm:prSet presAssocID="{B194F35F-4A1B-4C04-999B-147DE3BFB056}" presName="horzOne" presStyleCnt="0"/>
      <dgm:spPr/>
    </dgm:pt>
    <dgm:pt modelId="{4D66CAB0-B940-40B1-BE25-7C573422BA86}" type="pres">
      <dgm:prSet presAssocID="{4D6FE5E8-6935-4B40-9815-69B38337477D}" presName="vertTwo" presStyleCnt="0"/>
      <dgm:spPr/>
    </dgm:pt>
    <dgm:pt modelId="{362E1079-3990-4010-B8B6-008148C9D41A}" type="pres">
      <dgm:prSet presAssocID="{4D6FE5E8-6935-4B40-9815-69B38337477D}" presName="txTwo" presStyleLbl="node2" presStyleIdx="0" presStyleCnt="4">
        <dgm:presLayoutVars>
          <dgm:chPref val="3"/>
        </dgm:presLayoutVars>
      </dgm:prSet>
      <dgm:spPr/>
    </dgm:pt>
    <dgm:pt modelId="{EFDFAEB4-6B36-4B13-95CD-6E5E97638C97}" type="pres">
      <dgm:prSet presAssocID="{4D6FE5E8-6935-4B40-9815-69B38337477D}" presName="horzTwo" presStyleCnt="0"/>
      <dgm:spPr/>
    </dgm:pt>
    <dgm:pt modelId="{F78C6844-BB80-40D6-B68B-5041465024A7}" type="pres">
      <dgm:prSet presAssocID="{E3DE1A3B-9881-4A09-97F5-AAFDEB7193DE}" presName="sibSpaceTwo" presStyleCnt="0"/>
      <dgm:spPr/>
    </dgm:pt>
    <dgm:pt modelId="{F8B2F75A-4C85-4089-AAE5-BFB91AEE00DD}" type="pres">
      <dgm:prSet presAssocID="{5286DE94-3994-481E-990E-C287BBCB3F68}" presName="vertTwo" presStyleCnt="0"/>
      <dgm:spPr/>
    </dgm:pt>
    <dgm:pt modelId="{C8B1CE76-90E3-4D6D-BA47-12FB8049A1C2}" type="pres">
      <dgm:prSet presAssocID="{5286DE94-3994-481E-990E-C287BBCB3F68}" presName="txTwo" presStyleLbl="node2" presStyleIdx="1" presStyleCnt="4">
        <dgm:presLayoutVars>
          <dgm:chPref val="3"/>
        </dgm:presLayoutVars>
      </dgm:prSet>
      <dgm:spPr/>
    </dgm:pt>
    <dgm:pt modelId="{DC738106-B9D2-4BCE-B535-8381D869A73D}" type="pres">
      <dgm:prSet presAssocID="{5286DE94-3994-481E-990E-C287BBCB3F68}" presName="horzTwo" presStyleCnt="0"/>
      <dgm:spPr/>
    </dgm:pt>
    <dgm:pt modelId="{39CA2E6E-9A20-4765-AB04-456DF74E0A8C}" type="pres">
      <dgm:prSet presAssocID="{7D6B695A-4F75-4FFF-A326-438147804F0D}" presName="sibSpaceTwo" presStyleCnt="0"/>
      <dgm:spPr/>
    </dgm:pt>
    <dgm:pt modelId="{798B14E3-7681-419E-A59D-337A034648DA}" type="pres">
      <dgm:prSet presAssocID="{43F79745-6C0B-4BB0-8EFC-C187BAF8EA56}" presName="vertTwo" presStyleCnt="0"/>
      <dgm:spPr/>
    </dgm:pt>
    <dgm:pt modelId="{8D082A1E-C3E7-4450-8348-3E58F654F3AF}" type="pres">
      <dgm:prSet presAssocID="{43F79745-6C0B-4BB0-8EFC-C187BAF8EA56}" presName="txTwo" presStyleLbl="node2" presStyleIdx="2" presStyleCnt="4">
        <dgm:presLayoutVars>
          <dgm:chPref val="3"/>
        </dgm:presLayoutVars>
      </dgm:prSet>
      <dgm:spPr/>
    </dgm:pt>
    <dgm:pt modelId="{1215D4C3-D79B-48F5-8983-4D10CEAEBA45}" type="pres">
      <dgm:prSet presAssocID="{43F79745-6C0B-4BB0-8EFC-C187BAF8EA56}" presName="horzTwo" presStyleCnt="0"/>
      <dgm:spPr/>
    </dgm:pt>
    <dgm:pt modelId="{E772882E-55C8-4AEB-BE80-C271BA4EA132}" type="pres">
      <dgm:prSet presAssocID="{F55E6C0A-0B29-4B2A-A294-BAFB831D75CA}" presName="sibSpaceTwo" presStyleCnt="0"/>
      <dgm:spPr/>
    </dgm:pt>
    <dgm:pt modelId="{0267AB38-5E8F-4FE3-9A66-BFC19D2B351E}" type="pres">
      <dgm:prSet presAssocID="{EDCA5AD1-6CB3-43D1-A4D6-63584DE77E03}" presName="vertTwo" presStyleCnt="0"/>
      <dgm:spPr/>
    </dgm:pt>
    <dgm:pt modelId="{9FECD359-7433-4005-B269-7DFD6E979B8F}" type="pres">
      <dgm:prSet presAssocID="{EDCA5AD1-6CB3-43D1-A4D6-63584DE77E03}" presName="txTwo" presStyleLbl="node2" presStyleIdx="3" presStyleCnt="4">
        <dgm:presLayoutVars>
          <dgm:chPref val="3"/>
        </dgm:presLayoutVars>
      </dgm:prSet>
      <dgm:spPr/>
    </dgm:pt>
    <dgm:pt modelId="{AF998CFB-F0EE-453F-9471-A169CA04A62C}" type="pres">
      <dgm:prSet presAssocID="{EDCA5AD1-6CB3-43D1-A4D6-63584DE77E03}" presName="horzTwo" presStyleCnt="0"/>
      <dgm:spPr/>
    </dgm:pt>
  </dgm:ptLst>
  <dgm:cxnLst>
    <dgm:cxn modelId="{B2F4A907-A1CF-4F6A-8F77-36A3BEE6B85D}" type="presOf" srcId="{EDCA5AD1-6CB3-43D1-A4D6-63584DE77E03}" destId="{9FECD359-7433-4005-B269-7DFD6E979B8F}" srcOrd="0" destOrd="0" presId="urn:microsoft.com/office/officeart/2005/8/layout/hierarchy4"/>
    <dgm:cxn modelId="{EC343528-B92D-4730-B677-FC4A4E8B60ED}" srcId="{3980243E-5A40-4A59-914D-244598F2003C}" destId="{B194F35F-4A1B-4C04-999B-147DE3BFB056}" srcOrd="0" destOrd="0" parTransId="{D2704965-70B7-4B04-B402-0AA4C98E2ECE}" sibTransId="{557933C4-EB10-4897-92E2-A1D213DAECA4}"/>
    <dgm:cxn modelId="{8F70BA5F-778D-4F05-93A7-AFD876FCAB13}" type="presOf" srcId="{B194F35F-4A1B-4C04-999B-147DE3BFB056}" destId="{D208681E-B767-48D2-A782-767A9ED6B064}" srcOrd="0" destOrd="0" presId="urn:microsoft.com/office/officeart/2005/8/layout/hierarchy4"/>
    <dgm:cxn modelId="{7AC11269-25F0-46CD-8F6C-E6B15E900062}" srcId="{B194F35F-4A1B-4C04-999B-147DE3BFB056}" destId="{4D6FE5E8-6935-4B40-9815-69B38337477D}" srcOrd="0" destOrd="0" parTransId="{B932DDF2-6588-4488-AA6E-0A8D065729E0}" sibTransId="{E3DE1A3B-9881-4A09-97F5-AAFDEB7193DE}"/>
    <dgm:cxn modelId="{164AC374-67F5-41E8-BB1C-335590CC3DDE}" srcId="{B194F35F-4A1B-4C04-999B-147DE3BFB056}" destId="{43F79745-6C0B-4BB0-8EFC-C187BAF8EA56}" srcOrd="2" destOrd="0" parTransId="{5E072A55-E8B0-41B4-93AD-A92A656C4721}" sibTransId="{F55E6C0A-0B29-4B2A-A294-BAFB831D75CA}"/>
    <dgm:cxn modelId="{24953D94-02E6-40A6-91B4-67BFFD9451D3}" srcId="{B194F35F-4A1B-4C04-999B-147DE3BFB056}" destId="{EDCA5AD1-6CB3-43D1-A4D6-63584DE77E03}" srcOrd="3" destOrd="0" parTransId="{F25815DF-6221-4D30-B22E-9CC7E783C6A2}" sibTransId="{0E9DBC4E-ACCA-4B1D-AEA1-0593A5C8ADE1}"/>
    <dgm:cxn modelId="{C1069A96-C814-4523-AA22-6CE2A84EA42F}" type="presOf" srcId="{4D6FE5E8-6935-4B40-9815-69B38337477D}" destId="{362E1079-3990-4010-B8B6-008148C9D41A}" srcOrd="0" destOrd="0" presId="urn:microsoft.com/office/officeart/2005/8/layout/hierarchy4"/>
    <dgm:cxn modelId="{2883B3AA-A1D5-4C10-A7B6-81F99FE6028F}" srcId="{B194F35F-4A1B-4C04-999B-147DE3BFB056}" destId="{5286DE94-3994-481E-990E-C287BBCB3F68}" srcOrd="1" destOrd="0" parTransId="{B8B40D20-92E7-4EDF-BC3A-19670BC07ACF}" sibTransId="{7D6B695A-4F75-4FFF-A326-438147804F0D}"/>
    <dgm:cxn modelId="{5C9596AC-B849-4638-A5CE-BB372807D854}" type="presOf" srcId="{43F79745-6C0B-4BB0-8EFC-C187BAF8EA56}" destId="{8D082A1E-C3E7-4450-8348-3E58F654F3AF}" srcOrd="0" destOrd="0" presId="urn:microsoft.com/office/officeart/2005/8/layout/hierarchy4"/>
    <dgm:cxn modelId="{75CBFAD0-27A1-4BAF-B0A2-535409089591}" type="presOf" srcId="{3980243E-5A40-4A59-914D-244598F2003C}" destId="{E4BB2A62-E62B-459E-A04A-84D4AB1D9315}" srcOrd="0" destOrd="0" presId="urn:microsoft.com/office/officeart/2005/8/layout/hierarchy4"/>
    <dgm:cxn modelId="{23CA9BE5-9FFB-4353-8820-FE426BF85CEF}" type="presOf" srcId="{5286DE94-3994-481E-990E-C287BBCB3F68}" destId="{C8B1CE76-90E3-4D6D-BA47-12FB8049A1C2}" srcOrd="0" destOrd="0" presId="urn:microsoft.com/office/officeart/2005/8/layout/hierarchy4"/>
    <dgm:cxn modelId="{78DA155E-2F1E-4F43-8C86-82AA29815984}" type="presParOf" srcId="{E4BB2A62-E62B-459E-A04A-84D4AB1D9315}" destId="{35C17EE3-8701-40D1-8C52-7D8A2DB6260C}" srcOrd="0" destOrd="0" presId="urn:microsoft.com/office/officeart/2005/8/layout/hierarchy4"/>
    <dgm:cxn modelId="{DD884E64-4EC3-43B7-93FB-64EE9643F3B9}" type="presParOf" srcId="{35C17EE3-8701-40D1-8C52-7D8A2DB6260C}" destId="{D208681E-B767-48D2-A782-767A9ED6B064}" srcOrd="0" destOrd="0" presId="urn:microsoft.com/office/officeart/2005/8/layout/hierarchy4"/>
    <dgm:cxn modelId="{9F4331C7-C6FE-4403-BF24-A56D07BEA4CF}" type="presParOf" srcId="{35C17EE3-8701-40D1-8C52-7D8A2DB6260C}" destId="{4D60AA30-3687-4B22-9FBC-3C0364B01DEE}" srcOrd="1" destOrd="0" presId="urn:microsoft.com/office/officeart/2005/8/layout/hierarchy4"/>
    <dgm:cxn modelId="{47206A5E-D5AA-4BB3-BF26-00D9156CAC51}" type="presParOf" srcId="{35C17EE3-8701-40D1-8C52-7D8A2DB6260C}" destId="{A9A324C2-8120-48DF-8E9B-2912F5C572A4}" srcOrd="2" destOrd="0" presId="urn:microsoft.com/office/officeart/2005/8/layout/hierarchy4"/>
    <dgm:cxn modelId="{933479E5-A275-46E5-B222-5B35B654C419}" type="presParOf" srcId="{A9A324C2-8120-48DF-8E9B-2912F5C572A4}" destId="{4D66CAB0-B940-40B1-BE25-7C573422BA86}" srcOrd="0" destOrd="0" presId="urn:microsoft.com/office/officeart/2005/8/layout/hierarchy4"/>
    <dgm:cxn modelId="{E5A10D1F-4EAD-48D3-B471-F2DE3232EE48}" type="presParOf" srcId="{4D66CAB0-B940-40B1-BE25-7C573422BA86}" destId="{362E1079-3990-4010-B8B6-008148C9D41A}" srcOrd="0" destOrd="0" presId="urn:microsoft.com/office/officeart/2005/8/layout/hierarchy4"/>
    <dgm:cxn modelId="{C993C0D9-2419-4AB1-B7B5-DC877D40E162}" type="presParOf" srcId="{4D66CAB0-B940-40B1-BE25-7C573422BA86}" destId="{EFDFAEB4-6B36-4B13-95CD-6E5E97638C97}" srcOrd="1" destOrd="0" presId="urn:microsoft.com/office/officeart/2005/8/layout/hierarchy4"/>
    <dgm:cxn modelId="{06FF1402-84A2-4B8B-AEA1-92700460759B}" type="presParOf" srcId="{A9A324C2-8120-48DF-8E9B-2912F5C572A4}" destId="{F78C6844-BB80-40D6-B68B-5041465024A7}" srcOrd="1" destOrd="0" presId="urn:microsoft.com/office/officeart/2005/8/layout/hierarchy4"/>
    <dgm:cxn modelId="{11492D87-A965-4927-AA1C-CF6627755655}" type="presParOf" srcId="{A9A324C2-8120-48DF-8E9B-2912F5C572A4}" destId="{F8B2F75A-4C85-4089-AAE5-BFB91AEE00DD}" srcOrd="2" destOrd="0" presId="urn:microsoft.com/office/officeart/2005/8/layout/hierarchy4"/>
    <dgm:cxn modelId="{5C2FD37E-F125-447E-B739-D4D737079479}" type="presParOf" srcId="{F8B2F75A-4C85-4089-AAE5-BFB91AEE00DD}" destId="{C8B1CE76-90E3-4D6D-BA47-12FB8049A1C2}" srcOrd="0" destOrd="0" presId="urn:microsoft.com/office/officeart/2005/8/layout/hierarchy4"/>
    <dgm:cxn modelId="{323E7169-2A35-4339-93AF-924F41F76289}" type="presParOf" srcId="{F8B2F75A-4C85-4089-AAE5-BFB91AEE00DD}" destId="{DC738106-B9D2-4BCE-B535-8381D869A73D}" srcOrd="1" destOrd="0" presId="urn:microsoft.com/office/officeart/2005/8/layout/hierarchy4"/>
    <dgm:cxn modelId="{EEE6FBB7-4781-4255-B3C0-41037FEE75E0}" type="presParOf" srcId="{A9A324C2-8120-48DF-8E9B-2912F5C572A4}" destId="{39CA2E6E-9A20-4765-AB04-456DF74E0A8C}" srcOrd="3" destOrd="0" presId="urn:microsoft.com/office/officeart/2005/8/layout/hierarchy4"/>
    <dgm:cxn modelId="{01989635-F559-46A8-AFEF-EC73D218844A}" type="presParOf" srcId="{A9A324C2-8120-48DF-8E9B-2912F5C572A4}" destId="{798B14E3-7681-419E-A59D-337A034648DA}" srcOrd="4" destOrd="0" presId="urn:microsoft.com/office/officeart/2005/8/layout/hierarchy4"/>
    <dgm:cxn modelId="{318EABE5-5504-4E60-84DC-7A9585DFB156}" type="presParOf" srcId="{798B14E3-7681-419E-A59D-337A034648DA}" destId="{8D082A1E-C3E7-4450-8348-3E58F654F3AF}" srcOrd="0" destOrd="0" presId="urn:microsoft.com/office/officeart/2005/8/layout/hierarchy4"/>
    <dgm:cxn modelId="{343FC435-84AA-4F71-902D-0295E87E2EBF}" type="presParOf" srcId="{798B14E3-7681-419E-A59D-337A034648DA}" destId="{1215D4C3-D79B-48F5-8983-4D10CEAEBA45}" srcOrd="1" destOrd="0" presId="urn:microsoft.com/office/officeart/2005/8/layout/hierarchy4"/>
    <dgm:cxn modelId="{6444B08F-3AEE-4C01-9E4C-95A309B541F3}" type="presParOf" srcId="{A9A324C2-8120-48DF-8E9B-2912F5C572A4}" destId="{E772882E-55C8-4AEB-BE80-C271BA4EA132}" srcOrd="5" destOrd="0" presId="urn:microsoft.com/office/officeart/2005/8/layout/hierarchy4"/>
    <dgm:cxn modelId="{60C3048E-FF17-4381-A18D-1B4DB719E3B3}" type="presParOf" srcId="{A9A324C2-8120-48DF-8E9B-2912F5C572A4}" destId="{0267AB38-5E8F-4FE3-9A66-BFC19D2B351E}" srcOrd="6" destOrd="0" presId="urn:microsoft.com/office/officeart/2005/8/layout/hierarchy4"/>
    <dgm:cxn modelId="{85627D40-BE6C-436A-8F9B-569CB900C145}" type="presParOf" srcId="{0267AB38-5E8F-4FE3-9A66-BFC19D2B351E}" destId="{9FECD359-7433-4005-B269-7DFD6E979B8F}" srcOrd="0" destOrd="0" presId="urn:microsoft.com/office/officeart/2005/8/layout/hierarchy4"/>
    <dgm:cxn modelId="{B5F87680-C46E-447C-98B1-31391A7558FC}" type="presParOf" srcId="{0267AB38-5E8F-4FE3-9A66-BFC19D2B351E}" destId="{AF998CFB-F0EE-453F-9471-A169CA04A62C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8FE242-5CE6-4288-866D-CFA8E665FD3C}">
      <dsp:nvSpPr>
        <dsp:cNvPr id="0" name=""/>
        <dsp:cNvSpPr/>
      </dsp:nvSpPr>
      <dsp:spPr>
        <a:xfrm rot="2563671">
          <a:off x="3122783" y="3389613"/>
          <a:ext cx="727175" cy="49658"/>
        </a:xfrm>
        <a:custGeom>
          <a:avLst/>
          <a:gdLst/>
          <a:ahLst/>
          <a:cxnLst/>
          <a:rect l="0" t="0" r="0" b="0"/>
          <a:pathLst>
            <a:path>
              <a:moveTo>
                <a:pt x="0" y="24829"/>
              </a:moveTo>
              <a:lnTo>
                <a:pt x="727175" y="2482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FB4FD-B85C-4862-9743-EAD94024AC78}">
      <dsp:nvSpPr>
        <dsp:cNvPr id="0" name=""/>
        <dsp:cNvSpPr/>
      </dsp:nvSpPr>
      <dsp:spPr>
        <a:xfrm>
          <a:off x="3219284" y="2391511"/>
          <a:ext cx="809418" cy="49658"/>
        </a:xfrm>
        <a:custGeom>
          <a:avLst/>
          <a:gdLst/>
          <a:ahLst/>
          <a:cxnLst/>
          <a:rect l="0" t="0" r="0" b="0"/>
          <a:pathLst>
            <a:path>
              <a:moveTo>
                <a:pt x="0" y="24829"/>
              </a:moveTo>
              <a:lnTo>
                <a:pt x="809418" y="2482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08652B-61C9-4979-8C5D-22A5A944C447}">
      <dsp:nvSpPr>
        <dsp:cNvPr id="0" name=""/>
        <dsp:cNvSpPr/>
      </dsp:nvSpPr>
      <dsp:spPr>
        <a:xfrm rot="19036329">
          <a:off x="3122783" y="1393410"/>
          <a:ext cx="727175" cy="49658"/>
        </a:xfrm>
        <a:custGeom>
          <a:avLst/>
          <a:gdLst/>
          <a:ahLst/>
          <a:cxnLst/>
          <a:rect l="0" t="0" r="0" b="0"/>
          <a:pathLst>
            <a:path>
              <a:moveTo>
                <a:pt x="0" y="24829"/>
              </a:moveTo>
              <a:lnTo>
                <a:pt x="727175" y="2482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FB692F-9CBA-4EAF-A1C8-2EBB4FBCE115}">
      <dsp:nvSpPr>
        <dsp:cNvPr id="0" name=""/>
        <dsp:cNvSpPr/>
      </dsp:nvSpPr>
      <dsp:spPr>
        <a:xfrm>
          <a:off x="478828" y="946605"/>
          <a:ext cx="3270817" cy="3097427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32580" r="-19540" b="-1992"/>
          </a:stretch>
        </a:blip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</dsp:sp>
    <dsp:sp modelId="{C66EEFE4-68C4-4A62-A8F6-A86547602123}">
      <dsp:nvSpPr>
        <dsp:cNvPr id="0" name=""/>
        <dsp:cNvSpPr/>
      </dsp:nvSpPr>
      <dsp:spPr>
        <a:xfrm>
          <a:off x="3568388" y="1145"/>
          <a:ext cx="1394557" cy="1394557"/>
        </a:xfrm>
        <a:prstGeom prst="ellipse">
          <a:avLst/>
        </a:prstGeom>
        <a:gradFill rotWithShape="1">
          <a:gsLst>
            <a:gs pos="0">
              <a:schemeClr val="dk1">
                <a:tint val="100000"/>
                <a:shade val="100000"/>
                <a:satMod val="130000"/>
              </a:schemeClr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 err="1">
              <a:solidFill>
                <a:schemeClr val="tx1"/>
              </a:solidFill>
              <a:latin typeface="Arial Narrow"/>
              <a:ea typeface="Arial Narrow"/>
              <a:cs typeface="Arial Narrow"/>
              <a:sym typeface="Arial Narrow"/>
            </a:rPr>
            <a:t>Gestione</a:t>
          </a:r>
          <a:endParaRPr lang="it-IT" sz="2000" kern="1200" dirty="0">
            <a:solidFill>
              <a:schemeClr val="tx1"/>
            </a:solidFill>
          </a:endParaRPr>
        </a:p>
      </dsp:txBody>
      <dsp:txXfrm>
        <a:off x="3772616" y="205373"/>
        <a:ext cx="986101" cy="986101"/>
      </dsp:txXfrm>
    </dsp:sp>
    <dsp:sp modelId="{25A643BA-B594-4E27-B362-6BD41974FCB7}">
      <dsp:nvSpPr>
        <dsp:cNvPr id="0" name=""/>
        <dsp:cNvSpPr/>
      </dsp:nvSpPr>
      <dsp:spPr>
        <a:xfrm>
          <a:off x="5102401" y="1145"/>
          <a:ext cx="2091835" cy="1394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1" kern="1200" dirty="0" err="1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Musica</a:t>
          </a:r>
          <a:endParaRPr lang="it-IT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1" kern="1200" dirty="0" err="1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Illuminazione</a:t>
          </a:r>
          <a:endParaRPr lang="it-IT" sz="2700" kern="1200" dirty="0"/>
        </a:p>
      </dsp:txBody>
      <dsp:txXfrm>
        <a:off x="5102401" y="1145"/>
        <a:ext cx="2091835" cy="1394557"/>
      </dsp:txXfrm>
    </dsp:sp>
    <dsp:sp modelId="{C09917ED-04D6-4553-8514-96216E482158}">
      <dsp:nvSpPr>
        <dsp:cNvPr id="0" name=""/>
        <dsp:cNvSpPr/>
      </dsp:nvSpPr>
      <dsp:spPr>
        <a:xfrm>
          <a:off x="4028702" y="1719062"/>
          <a:ext cx="1394557" cy="1394557"/>
        </a:xfrm>
        <a:prstGeom prst="ellipse">
          <a:avLst/>
        </a:prstGeom>
        <a:gradFill rotWithShape="1">
          <a:gsLst>
            <a:gs pos="0">
              <a:schemeClr val="dk1">
                <a:tint val="100000"/>
                <a:shade val="100000"/>
                <a:satMod val="130000"/>
              </a:schemeClr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latin typeface="Arial Narrow"/>
              <a:ea typeface="Arial Narrow"/>
              <a:cs typeface="Arial Narrow"/>
              <a:sym typeface="Arial Narrow"/>
            </a:rPr>
            <a:t>Sistema di </a:t>
          </a:r>
          <a:r>
            <a:rPr lang="en-US" sz="1800" b="1" kern="1200" dirty="0" err="1">
              <a:solidFill>
                <a:schemeClr val="tx1"/>
              </a:solidFill>
              <a:latin typeface="Arial Narrow"/>
              <a:ea typeface="Arial Narrow"/>
              <a:cs typeface="Arial Narrow"/>
              <a:sym typeface="Arial Narrow"/>
            </a:rPr>
            <a:t>movimenti</a:t>
          </a:r>
          <a:r>
            <a:rPr lang="en-US" sz="1800" b="1" kern="1200" dirty="0">
              <a:solidFill>
                <a:schemeClr val="tx1"/>
              </a:solidFill>
              <a:latin typeface="Arial Narrow"/>
              <a:ea typeface="Arial Narrow"/>
              <a:cs typeface="Arial Narrow"/>
              <a:sym typeface="Arial Narrow"/>
            </a:rPr>
            <a:t> </a:t>
          </a:r>
          <a:endParaRPr lang="it-IT" sz="1800" kern="1200" dirty="0">
            <a:solidFill>
              <a:schemeClr val="tx1"/>
            </a:solidFill>
          </a:endParaRPr>
        </a:p>
      </dsp:txBody>
      <dsp:txXfrm>
        <a:off x="4232930" y="1923290"/>
        <a:ext cx="986101" cy="986101"/>
      </dsp:txXfrm>
    </dsp:sp>
    <dsp:sp modelId="{1DDA6315-1632-40B7-8EBE-BB7345E8BD10}">
      <dsp:nvSpPr>
        <dsp:cNvPr id="0" name=""/>
        <dsp:cNvSpPr/>
      </dsp:nvSpPr>
      <dsp:spPr>
        <a:xfrm>
          <a:off x="5562715" y="1719062"/>
          <a:ext cx="2091835" cy="1394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1" kern="1200" dirty="0" err="1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Semplici</a:t>
          </a:r>
          <a:endParaRPr lang="it-IT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1" kern="1200" dirty="0" err="1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Intuitivi</a:t>
          </a:r>
          <a:endParaRPr lang="it-IT" sz="2700" kern="1200" dirty="0"/>
        </a:p>
      </dsp:txBody>
      <dsp:txXfrm>
        <a:off x="5562715" y="1719062"/>
        <a:ext cx="2091835" cy="1394557"/>
      </dsp:txXfrm>
    </dsp:sp>
    <dsp:sp modelId="{3EB5EE48-D8FF-46A9-8168-91408C2FB5BC}">
      <dsp:nvSpPr>
        <dsp:cNvPr id="0" name=""/>
        <dsp:cNvSpPr/>
      </dsp:nvSpPr>
      <dsp:spPr>
        <a:xfrm>
          <a:off x="3568388" y="3436979"/>
          <a:ext cx="1394557" cy="1394557"/>
        </a:xfrm>
        <a:prstGeom prst="ellipse">
          <a:avLst/>
        </a:prstGeom>
        <a:gradFill rotWithShape="1">
          <a:gsLst>
            <a:gs pos="0">
              <a:schemeClr val="dk1">
                <a:tint val="100000"/>
                <a:shade val="100000"/>
                <a:satMod val="130000"/>
              </a:schemeClr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b="1" kern="1200" dirty="0">
              <a:solidFill>
                <a:schemeClr val="tx1"/>
              </a:solidFill>
              <a:latin typeface="Arial Narrow" panose="020B0606020202030204" pitchFamily="34" charset="0"/>
            </a:rPr>
            <a:t>Controllo</a:t>
          </a:r>
        </a:p>
      </dsp:txBody>
      <dsp:txXfrm>
        <a:off x="3772616" y="3641207"/>
        <a:ext cx="986101" cy="986101"/>
      </dsp:txXfrm>
    </dsp:sp>
    <dsp:sp modelId="{0C405A7F-2F1B-4949-AE6B-30760D49F1F6}">
      <dsp:nvSpPr>
        <dsp:cNvPr id="0" name=""/>
        <dsp:cNvSpPr/>
      </dsp:nvSpPr>
      <dsp:spPr>
        <a:xfrm>
          <a:off x="5102401" y="3436979"/>
          <a:ext cx="2091835" cy="1394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1" kern="1200" dirty="0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Via </a:t>
          </a:r>
          <a:r>
            <a:rPr lang="en-US" sz="2700" b="1" kern="1200" dirty="0" err="1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cavo</a:t>
          </a:r>
          <a:endParaRPr lang="it-IT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1" kern="1200" dirty="0">
              <a:solidFill>
                <a:schemeClr val="bg1">
                  <a:lumMod val="75000"/>
                </a:schemeClr>
              </a:solidFill>
              <a:latin typeface="Arial Narrow"/>
              <a:ea typeface="Arial Narrow"/>
              <a:cs typeface="Arial Narrow"/>
              <a:sym typeface="Arial Narrow"/>
            </a:rPr>
            <a:t>Bluetooth</a:t>
          </a:r>
          <a:endParaRPr lang="it-IT" sz="2700" kern="1200" dirty="0"/>
        </a:p>
      </dsp:txBody>
      <dsp:txXfrm>
        <a:off x="5102401" y="3436979"/>
        <a:ext cx="2091835" cy="13945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08681E-B767-48D2-A782-767A9ED6B064}">
      <dsp:nvSpPr>
        <dsp:cNvPr id="0" name=""/>
        <dsp:cNvSpPr/>
      </dsp:nvSpPr>
      <dsp:spPr>
        <a:xfrm>
          <a:off x="885" y="1743"/>
          <a:ext cx="5477940" cy="1760890"/>
        </a:xfrm>
        <a:prstGeom prst="roundRect">
          <a:avLst>
            <a:gd name="adj" fmla="val 10000"/>
          </a:avLst>
        </a:prstGeom>
        <a:solidFill>
          <a:schemeClr val="bg1">
            <a:alpha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200" kern="1200" dirty="0">
              <a:solidFill>
                <a:schemeClr val="tx1"/>
              </a:solidFill>
            </a:rPr>
            <a:t>Appassionati di </a:t>
          </a:r>
        </a:p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200" kern="1200" dirty="0">
              <a:solidFill>
                <a:schemeClr val="tx1"/>
              </a:solidFill>
            </a:rPr>
            <a:t>musica</a:t>
          </a:r>
        </a:p>
      </dsp:txBody>
      <dsp:txXfrm>
        <a:off x="52460" y="53318"/>
        <a:ext cx="5374790" cy="1657740"/>
      </dsp:txXfrm>
    </dsp:sp>
    <dsp:sp modelId="{362E1079-3990-4010-B8B6-008148C9D41A}">
      <dsp:nvSpPr>
        <dsp:cNvPr id="0" name=""/>
        <dsp:cNvSpPr/>
      </dsp:nvSpPr>
      <dsp:spPr>
        <a:xfrm>
          <a:off x="885" y="1909773"/>
          <a:ext cx="1288320" cy="1760890"/>
        </a:xfrm>
        <a:prstGeom prst="roundRect">
          <a:avLst>
            <a:gd name="adj" fmla="val 10000"/>
          </a:avLst>
        </a:prstGeom>
        <a:solidFill>
          <a:schemeClr val="bg1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>
              <a:solidFill>
                <a:schemeClr val="tx1"/>
              </a:solidFill>
            </a:rPr>
            <a:t>Amanti del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>
              <a:solidFill>
                <a:schemeClr val="tx1"/>
              </a:solidFill>
            </a:rPr>
            <a:t>design</a:t>
          </a:r>
        </a:p>
      </dsp:txBody>
      <dsp:txXfrm>
        <a:off x="38619" y="1947507"/>
        <a:ext cx="1212852" cy="1685422"/>
      </dsp:txXfrm>
    </dsp:sp>
    <dsp:sp modelId="{C8B1CE76-90E3-4D6D-BA47-12FB8049A1C2}">
      <dsp:nvSpPr>
        <dsp:cNvPr id="0" name=""/>
        <dsp:cNvSpPr/>
      </dsp:nvSpPr>
      <dsp:spPr>
        <a:xfrm>
          <a:off x="1397425" y="1909773"/>
          <a:ext cx="1288320" cy="1760890"/>
        </a:xfrm>
        <a:prstGeom prst="roundRect">
          <a:avLst>
            <a:gd name="adj" fmla="val 10000"/>
          </a:avLst>
        </a:prstGeom>
        <a:solidFill>
          <a:schemeClr val="tx1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>
              <a:solidFill>
                <a:schemeClr val="bg1"/>
              </a:solidFill>
            </a:rPr>
            <a:t>Maker</a:t>
          </a:r>
        </a:p>
      </dsp:txBody>
      <dsp:txXfrm>
        <a:off x="1435159" y="1947507"/>
        <a:ext cx="1212852" cy="1685422"/>
      </dsp:txXfrm>
    </dsp:sp>
    <dsp:sp modelId="{8D082A1E-C3E7-4450-8348-3E58F654F3AF}">
      <dsp:nvSpPr>
        <dsp:cNvPr id="0" name=""/>
        <dsp:cNvSpPr/>
      </dsp:nvSpPr>
      <dsp:spPr>
        <a:xfrm>
          <a:off x="2793965" y="1909773"/>
          <a:ext cx="1288320" cy="1760890"/>
        </a:xfrm>
        <a:prstGeom prst="roundRect">
          <a:avLst>
            <a:gd name="adj" fmla="val 10000"/>
          </a:avLst>
        </a:prstGeom>
        <a:solidFill>
          <a:schemeClr val="bg1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>
              <a:solidFill>
                <a:schemeClr val="tx1"/>
              </a:solidFill>
            </a:rPr>
            <a:t>Fanatici della tecnologia</a:t>
          </a:r>
        </a:p>
      </dsp:txBody>
      <dsp:txXfrm>
        <a:off x="2831699" y="1947507"/>
        <a:ext cx="1212852" cy="1685422"/>
      </dsp:txXfrm>
    </dsp:sp>
    <dsp:sp modelId="{9FECD359-7433-4005-B269-7DFD6E979B8F}">
      <dsp:nvSpPr>
        <dsp:cNvPr id="0" name=""/>
        <dsp:cNvSpPr/>
      </dsp:nvSpPr>
      <dsp:spPr>
        <a:xfrm>
          <a:off x="4190505" y="1909773"/>
          <a:ext cx="1288320" cy="1760890"/>
        </a:xfrm>
        <a:prstGeom prst="roundRect">
          <a:avLst>
            <a:gd name="adj" fmla="val 10000"/>
          </a:avLst>
        </a:prstGeom>
        <a:solidFill>
          <a:schemeClr val="tx1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>
              <a:solidFill>
                <a:schemeClr val="bg1"/>
              </a:solidFill>
            </a:rPr>
            <a:t>Curatore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>
              <a:solidFill>
                <a:schemeClr val="bg1"/>
              </a:solidFill>
            </a:rPr>
            <a:t>D’arte</a:t>
          </a:r>
        </a:p>
      </dsp:txBody>
      <dsp:txXfrm>
        <a:off x="4228239" y="1947507"/>
        <a:ext cx="1212852" cy="16854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jp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514350"/>
            <a:ext cx="6096299" cy="257174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159126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01068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94783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387917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09651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6391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68493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1930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2541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2408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7138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7510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0200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0068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07895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6917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874763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11560" y="195486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722312" y="3305176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722312" y="2180034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57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4648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7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57200" y="1631155"/>
            <a:ext cx="4040187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4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 radius="11"/>
                    </a14:imgEffect>
                    <a14:imgEffect>
                      <a14:sharpenSoften amount="1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Immagine 10" descr="Startupper+Logo+Small+SL"/>
          <p:cNvPicPr/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6" y="205979"/>
            <a:ext cx="2619375" cy="695325"/>
          </a:xfrm>
          <a:prstGeom prst="rect">
            <a:avLst/>
          </a:prstGeom>
          <a:noFill/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8EB9DCA-6333-4AF3-A264-41DE2B6D3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994"/>
            <a:ext cx="9144000" cy="4002209"/>
          </a:xfrm>
          <a:prstGeom prst="rect">
            <a:avLst/>
          </a:prstGeom>
        </p:spPr>
      </p:pic>
      <p:pic>
        <p:nvPicPr>
          <p:cNvPr id="102" name="Shape 102" descr="Startupper+Barra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16" y="4011910"/>
            <a:ext cx="9144000" cy="39623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/>
        </p:nvSpPr>
        <p:spPr>
          <a:xfrm>
            <a:off x="3369006" y="343206"/>
            <a:ext cx="3363234" cy="129244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it-IT" sz="5400" dirty="0">
                <a:solidFill>
                  <a:schemeClr val="bg1"/>
                </a:solidFill>
                <a:latin typeface="+mj-lt"/>
              </a:rPr>
              <a:t>NTSound</a:t>
            </a:r>
            <a:endParaRPr lang="en-US" sz="5400" b="1" dirty="0">
              <a:solidFill>
                <a:srgbClr val="7F7F7F"/>
              </a:solidFill>
              <a:latin typeface="+mj-lt"/>
              <a:ea typeface="Arial Narrow"/>
              <a:cs typeface="Arial Narrow"/>
              <a:sym typeface="Arial Narrow"/>
            </a:endParaRPr>
          </a:p>
        </p:txBody>
      </p:sp>
      <p:sp>
        <p:nvSpPr>
          <p:cNvPr id="104" name="Shape 104"/>
          <p:cNvSpPr txBox="1"/>
          <p:nvPr/>
        </p:nvSpPr>
        <p:spPr>
          <a:xfrm>
            <a:off x="3984540" y="1618739"/>
            <a:ext cx="4979948" cy="160108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it-IT" sz="3200" dirty="0">
                <a:solidFill>
                  <a:schemeClr val="bg1"/>
                </a:solidFill>
                <a:latin typeface="+mj-lt"/>
              </a:rPr>
              <a:t>Tutta la musica… </a:t>
            </a:r>
          </a:p>
          <a:p>
            <a:r>
              <a:rPr lang="it-IT" sz="3200" dirty="0">
                <a:solidFill>
                  <a:schemeClr val="bg1"/>
                </a:solidFill>
                <a:latin typeface="+mj-lt"/>
              </a:rPr>
              <a:t>     in un solo movimento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1800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5" y="-40368"/>
            <a:ext cx="1944215" cy="1811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9D5EC56-A14B-4BCE-9FB1-0C0433BB0F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48125"/>
            <a:ext cx="9144000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7308304" y="0"/>
            <a:ext cx="1835696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concorrenti</a:t>
            </a:r>
            <a:endParaRPr lang="en-US" sz="2800" b="1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8C5A8A5A-30C2-4B68-8BEC-B6111A1564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225664"/>
              </p:ext>
            </p:extLst>
          </p:nvPr>
        </p:nvGraphicFramePr>
        <p:xfrm>
          <a:off x="539552" y="1779662"/>
          <a:ext cx="7715888" cy="2567139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013143">
                  <a:extLst>
                    <a:ext uri="{9D8B030D-6E8A-4147-A177-3AD203B41FA5}">
                      <a16:colId xmlns:a16="http://schemas.microsoft.com/office/drawing/2014/main" val="3519260431"/>
                    </a:ext>
                  </a:extLst>
                </a:gridCol>
                <a:gridCol w="1336993">
                  <a:extLst>
                    <a:ext uri="{9D8B030D-6E8A-4147-A177-3AD203B41FA5}">
                      <a16:colId xmlns:a16="http://schemas.microsoft.com/office/drawing/2014/main" val="1909340408"/>
                    </a:ext>
                  </a:extLst>
                </a:gridCol>
                <a:gridCol w="1092518">
                  <a:extLst>
                    <a:ext uri="{9D8B030D-6E8A-4147-A177-3AD203B41FA5}">
                      <a16:colId xmlns:a16="http://schemas.microsoft.com/office/drawing/2014/main" val="3591490549"/>
                    </a:ext>
                  </a:extLst>
                </a:gridCol>
                <a:gridCol w="914718">
                  <a:extLst>
                    <a:ext uri="{9D8B030D-6E8A-4147-A177-3AD203B41FA5}">
                      <a16:colId xmlns:a16="http://schemas.microsoft.com/office/drawing/2014/main" val="3379194903"/>
                    </a:ext>
                  </a:extLst>
                </a:gridCol>
                <a:gridCol w="1622743">
                  <a:extLst>
                    <a:ext uri="{9D8B030D-6E8A-4147-A177-3AD203B41FA5}">
                      <a16:colId xmlns:a16="http://schemas.microsoft.com/office/drawing/2014/main" val="3679875290"/>
                    </a:ext>
                  </a:extLst>
                </a:gridCol>
                <a:gridCol w="665480">
                  <a:extLst>
                    <a:ext uri="{9D8B030D-6E8A-4147-A177-3AD203B41FA5}">
                      <a16:colId xmlns:a16="http://schemas.microsoft.com/office/drawing/2014/main" val="3802740525"/>
                    </a:ext>
                  </a:extLst>
                </a:gridCol>
                <a:gridCol w="1070293">
                  <a:extLst>
                    <a:ext uri="{9D8B030D-6E8A-4147-A177-3AD203B41FA5}">
                      <a16:colId xmlns:a16="http://schemas.microsoft.com/office/drawing/2014/main" val="57024987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MARCHE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BLUETOOTH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GESTURE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ILLUMINAZIONE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Wi-Fi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QUALITÀ </a:t>
                      </a:r>
                    </a:p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AUDIO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249946"/>
                  </a:ext>
                </a:extLst>
              </a:tr>
              <a:tr h="510273">
                <a:tc>
                  <a:txBody>
                    <a:bodyPr/>
                    <a:lstStyle/>
                    <a:p>
                      <a:r>
                        <a:rPr lang="it-IT" dirty="0"/>
                        <a:t>BOSE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270187"/>
                  </a:ext>
                </a:extLst>
              </a:tr>
              <a:tr h="510273">
                <a:tc>
                  <a:txBody>
                    <a:bodyPr/>
                    <a:lstStyle/>
                    <a:p>
                      <a:r>
                        <a:rPr lang="it-IT" dirty="0"/>
                        <a:t>SONY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0704933"/>
                  </a:ext>
                </a:extLst>
              </a:tr>
              <a:tr h="419614">
                <a:tc>
                  <a:txBody>
                    <a:bodyPr/>
                    <a:lstStyle/>
                    <a:p>
                      <a:r>
                        <a:rPr lang="it-IT" dirty="0"/>
                        <a:t>Bang &amp; </a:t>
                      </a:r>
                    </a:p>
                    <a:p>
                      <a:r>
                        <a:rPr lang="it-IT" dirty="0" err="1"/>
                        <a:t>Olufsen</a:t>
                      </a:r>
                      <a:endParaRPr lang="it-IT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816782"/>
                  </a:ext>
                </a:extLst>
              </a:tr>
              <a:tr h="510273">
                <a:tc>
                  <a:txBody>
                    <a:bodyPr/>
                    <a:lstStyle/>
                    <a:p>
                      <a:r>
                        <a:rPr lang="it-IT" dirty="0"/>
                        <a:t>NTSound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2682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7380312" y="34812"/>
            <a:ext cx="395358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Road map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AF971DD1-1544-447E-AAF2-5B2EA1536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2283718"/>
            <a:ext cx="8735196" cy="121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82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8005838" y="28504"/>
            <a:ext cx="113816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canali</a:t>
            </a:r>
            <a:endParaRPr lang="en-US" sz="2800" b="1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010024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265486" y="1059582"/>
            <a:ext cx="395358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team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265486" y="1470851"/>
            <a:ext cx="39535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491282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265486" y="1059582"/>
            <a:ext cx="395358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Call to action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265486" y="1470851"/>
            <a:ext cx="39535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936375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265486" y="1059582"/>
            <a:ext cx="395358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Slide di </a:t>
            </a: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risposte</a:t>
            </a: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eventuali</a:t>
            </a:r>
            <a:endParaRPr lang="en-US" sz="2800" b="1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14" name="Shape 114"/>
          <p:cNvSpPr txBox="1"/>
          <p:nvPr/>
        </p:nvSpPr>
        <p:spPr>
          <a:xfrm>
            <a:off x="265486" y="1470851"/>
            <a:ext cx="39535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Beak point</a:t>
            </a:r>
          </a:p>
        </p:txBody>
      </p:sp>
    </p:spTree>
    <p:extLst>
      <p:ext uri="{BB962C8B-B14F-4D97-AF65-F5344CB8AC3E}">
        <p14:creationId xmlns:p14="http://schemas.microsoft.com/office/powerpoint/2010/main" val="1384053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288C53F7-F332-48BB-AE07-D808CDF371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9116504"/>
              </p:ext>
            </p:extLst>
          </p:nvPr>
        </p:nvGraphicFramePr>
        <p:xfrm>
          <a:off x="1331640" y="912151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AE661A34-CC3F-4F17-BC68-628F464BBB75}"/>
              </a:ext>
            </a:extLst>
          </p:cNvPr>
          <p:cNvSpPr txBox="1"/>
          <p:nvPr/>
        </p:nvSpPr>
        <p:spPr>
          <a:xfrm>
            <a:off x="5364088" y="123478"/>
            <a:ext cx="338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bg1">
                    <a:lumMod val="85000"/>
                  </a:schemeClr>
                </a:solidFill>
                <a:latin typeface="Arial Narrow" panose="020B0606020202030204" pitchFamily="34" charset="0"/>
              </a:rPr>
              <a:t>Dove gli italiani ascoltano maggiormente la musica?</a:t>
            </a:r>
          </a:p>
          <a:p>
            <a:endParaRPr lang="it-IT" sz="2400"/>
          </a:p>
        </p:txBody>
      </p:sp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4900D90-CF42-43EA-9CE3-27A48A278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453" y="2394942"/>
            <a:ext cx="2732557" cy="18149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64CF7AB-F716-4B31-BA93-B55CD7DD4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7925" y="1471228"/>
            <a:ext cx="2732557" cy="17751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329A8479-9BA6-4BA6-8AC2-B5C4ADBA3B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760" y="1059582"/>
            <a:ext cx="2742651" cy="18251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C601B12-DB14-4A31-8936-373C1594E23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751"/>
          <a:stretch/>
        </p:blipFill>
        <p:spPr>
          <a:xfrm>
            <a:off x="3459734" y="2398519"/>
            <a:ext cx="2732556" cy="1832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6" name="Shape 113">
            <a:extLst>
              <a:ext uri="{FF2B5EF4-FFF2-40B4-BE49-F238E27FC236}">
                <a16:creationId xmlns:a16="http://schemas.microsoft.com/office/drawing/2014/main" id="{68273FD9-FF22-41C4-9D85-CBB13A20E82A}"/>
              </a:ext>
            </a:extLst>
          </p:cNvPr>
          <p:cNvSpPr txBox="1"/>
          <p:nvPr/>
        </p:nvSpPr>
        <p:spPr>
          <a:xfrm>
            <a:off x="7415808" y="123478"/>
            <a:ext cx="172819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problema</a:t>
            </a:r>
            <a:endParaRPr lang="en-US" sz="2800" b="1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2347E228-922C-4672-A2BF-075610D21235}"/>
              </a:ext>
            </a:extLst>
          </p:cNvPr>
          <p:cNvSpPr txBox="1"/>
          <p:nvPr/>
        </p:nvSpPr>
        <p:spPr>
          <a:xfrm>
            <a:off x="2771800" y="2139702"/>
            <a:ext cx="344517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Stereo prima e dopo</a:t>
            </a:r>
          </a:p>
          <a:p>
            <a:endParaRPr lang="it-IT" dirty="0"/>
          </a:p>
        </p:txBody>
      </p:sp>
      <p:sp>
        <p:nvSpPr>
          <p:cNvPr id="6" name="Shape 113">
            <a:extLst>
              <a:ext uri="{FF2B5EF4-FFF2-40B4-BE49-F238E27FC236}">
                <a16:creationId xmlns:a16="http://schemas.microsoft.com/office/drawing/2014/main" id="{AC089BCD-7403-4A91-9690-882CF87F08CF}"/>
              </a:ext>
            </a:extLst>
          </p:cNvPr>
          <p:cNvSpPr txBox="1"/>
          <p:nvPr/>
        </p:nvSpPr>
        <p:spPr>
          <a:xfrm>
            <a:off x="7431398" y="51470"/>
            <a:ext cx="172819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problema</a:t>
            </a:r>
            <a:endParaRPr lang="en-US" sz="2800" b="1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9826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9BDD12A-5500-484B-AFED-B0B56D32C1F6}"/>
              </a:ext>
            </a:extLst>
          </p:cNvPr>
          <p:cNvSpPr txBox="1"/>
          <p:nvPr/>
        </p:nvSpPr>
        <p:spPr>
          <a:xfrm>
            <a:off x="3131840" y="2499742"/>
            <a:ext cx="4464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chemeClr val="bg1">
                    <a:lumMod val="85000"/>
                  </a:schemeClr>
                </a:solidFill>
              </a:rPr>
              <a:t>Foto prototipo</a:t>
            </a:r>
          </a:p>
        </p:txBody>
      </p:sp>
      <p:sp>
        <p:nvSpPr>
          <p:cNvPr id="4" name="Shape 113">
            <a:extLst>
              <a:ext uri="{FF2B5EF4-FFF2-40B4-BE49-F238E27FC236}">
                <a16:creationId xmlns:a16="http://schemas.microsoft.com/office/drawing/2014/main" id="{85057CF2-FA26-44CB-82FA-DDFDBFB9DEC3}"/>
              </a:ext>
            </a:extLst>
          </p:cNvPr>
          <p:cNvSpPr txBox="1"/>
          <p:nvPr/>
        </p:nvSpPr>
        <p:spPr>
          <a:xfrm>
            <a:off x="7415808" y="123478"/>
            <a:ext cx="172819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NTSound</a:t>
            </a:r>
            <a:endParaRPr lang="en-US" sz="2800" b="1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0975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ma 7">
            <a:extLst>
              <a:ext uri="{FF2B5EF4-FFF2-40B4-BE49-F238E27FC236}">
                <a16:creationId xmlns:a16="http://schemas.microsoft.com/office/drawing/2014/main" id="{A9E1155F-33AB-40CE-A0BB-49B70E870D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6019697"/>
              </p:ext>
            </p:extLst>
          </p:nvPr>
        </p:nvGraphicFramePr>
        <p:xfrm>
          <a:off x="359532" y="195486"/>
          <a:ext cx="8424936" cy="4832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Shape 113">
            <a:extLst>
              <a:ext uri="{FF2B5EF4-FFF2-40B4-BE49-F238E27FC236}">
                <a16:creationId xmlns:a16="http://schemas.microsoft.com/office/drawing/2014/main" id="{691AAF82-01C6-4F96-B2E6-C7FC4076D283}"/>
              </a:ext>
            </a:extLst>
          </p:cNvPr>
          <p:cNvSpPr txBox="1"/>
          <p:nvPr/>
        </p:nvSpPr>
        <p:spPr>
          <a:xfrm>
            <a:off x="7441420" y="-66124"/>
            <a:ext cx="172819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soluzione</a:t>
            </a:r>
            <a:endParaRPr lang="en-US" sz="2800" b="1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3">
            <a:extLst>
              <a:ext uri="{FF2B5EF4-FFF2-40B4-BE49-F238E27FC236}">
                <a16:creationId xmlns:a16="http://schemas.microsoft.com/office/drawing/2014/main" id="{85057CF2-FA26-44CB-82FA-DDFDBFB9DEC3}"/>
              </a:ext>
            </a:extLst>
          </p:cNvPr>
          <p:cNvSpPr txBox="1"/>
          <p:nvPr/>
        </p:nvSpPr>
        <p:spPr>
          <a:xfrm>
            <a:off x="5652120" y="123478"/>
            <a:ext cx="349188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Caratteristiche</a:t>
            </a: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tecniche</a:t>
            </a:r>
            <a:endParaRPr lang="en-US" sz="2800" b="1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6462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8028384" y="-7257"/>
            <a:ext cx="1224136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clienti</a:t>
            </a:r>
            <a:endParaRPr lang="en-US" sz="2800" b="1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DAA1D654-AD81-41A4-AE55-290986DAB4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7734811"/>
              </p:ext>
            </p:extLst>
          </p:nvPr>
        </p:nvGraphicFramePr>
        <p:xfrm>
          <a:off x="2123728" y="1203598"/>
          <a:ext cx="5479712" cy="3672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91282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6012160" y="31084"/>
            <a:ext cx="395358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Investimento</a:t>
            </a: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iniziale</a:t>
            </a: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: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114.000€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</a:p>
        </p:txBody>
      </p:sp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id="{1669A327-6654-4E2F-B500-8778A82369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4491467"/>
              </p:ext>
            </p:extLst>
          </p:nvPr>
        </p:nvGraphicFramePr>
        <p:xfrm>
          <a:off x="899592" y="10795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122</Words>
  <Application>Microsoft Office PowerPoint</Application>
  <PresentationFormat>Presentazione su schermo (16:9)</PresentationFormat>
  <Paragraphs>83</Paragraphs>
  <Slides>15</Slides>
  <Notes>15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Calibri</vt:lpstr>
      <vt:lpstr>Arial Narrow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simon</dc:creator>
  <cp:lastModifiedBy>simone.albero29@libero.it</cp:lastModifiedBy>
  <cp:revision>42</cp:revision>
  <dcterms:modified xsi:type="dcterms:W3CDTF">2018-05-17T16:07:53Z</dcterms:modified>
</cp:coreProperties>
</file>